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5143500" type="screen16x9"/>
  <p:notesSz cx="9866313" cy="6735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6600CC"/>
    <a:srgbClr val="FFCCFF"/>
    <a:srgbClr val="FFCCCC"/>
    <a:srgbClr val="FF99FF"/>
    <a:srgbClr val="CC00FF"/>
    <a:srgbClr val="FF66FF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2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C7DB8-C626-4556-91BA-31FCC2535AAD}" type="datetimeFigureOut">
              <a:rPr lang="sl-SI" smtClean="0"/>
              <a:t>22.5.2017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5F386-1D3C-441F-93B8-69959F700ED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09083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402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8628" y="0"/>
            <a:ext cx="4275402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7638" y="504825"/>
            <a:ext cx="4491037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6632" y="3199488"/>
            <a:ext cx="7893050" cy="303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806"/>
            <a:ext cx="4275402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8628" y="6397806"/>
            <a:ext cx="4275402" cy="3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319AB1-EE1A-4E2C-AD9E-21E151FB2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35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AAF8A4-85FC-477F-B60F-8D9C82FA356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0B710B-1F8B-4C74-ADC8-2ECD0C3056B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46DF9D-19A0-42C4-A9E3-0544ECB2195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4BD9B8-E912-48D5-8394-775E90FC843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5CD015-4100-44C9-8D5B-98FC5442A72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BCC7B9-B930-4580-B790-615088B16FB4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D3840-3705-498C-9C89-A373B0CBC421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A34F7-923C-466D-A84E-288F2C2BFA8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55A81F-429C-4872-AD66-415CD1C80CE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82ADE-51F4-4E2A-A231-C65014824B9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75AECA-E3E4-4489-BDE1-5B1483E8F7D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24956A-BB24-4874-A2CC-59035E6369B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374467-ADB3-46C5-8BD5-8012B2E6729C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FB94A6-6F79-43E8-8E50-B3AB9A8CFAD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33D94-6CE8-4C1A-AA05-B168112AEB2D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9A52BA-813E-413F-9844-56D7DBC3EBC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F1FD8-345E-4F57-978A-B772A602BD13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3D54C-124D-4FA3-8762-97B46B85E41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5BEE2-C2F1-4378-A587-0B3B29E5C2D9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107564-2691-4234-B529-A740E69B4744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EAF894-3D0B-4475-85FF-9947EFA93074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77D3A8-BDD5-428E-9C4D-4A0F90E1430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F1AF7C-3891-430A-93E6-76EF94591E2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CD0239-0AB7-49A1-95AD-FBA11CFC3376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862961-6F21-49EE-B40C-4EBD6FB6D14E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62B54-3B43-4673-8945-FB59385C665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C48FC-B16D-4D06-AECD-B9595B55C26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E4457D-3528-480C-B385-9AE55B3A69B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D2A4D-4903-4F31-8103-81E426099D28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E668F3-37B9-460F-95C4-F444FAA7797B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E45DD-FFB2-46C5-864A-AF1714F9D6B4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A23891-C6EE-42FD-8347-0F6136DE0F68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66AE86-8D53-45AE-921B-1AD302FE9DAF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61A370-26F1-4585-9FBD-429F9D2CE84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73F058-D9ED-43A6-82B2-1C05A82EBE8D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024871-139C-4F1E-AD4F-0A79842A217D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1A60F-AE7E-4431-805C-953CE32CAC71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6FD66-3177-4820-891A-25469E45EA8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626452-78EF-4192-AED4-6AE4EC92561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F5F516-BAF3-447A-95AF-E2CCCA4D5F8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18EDC0-0903-4ECC-976C-B202CDAB6E3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60D40-1111-430D-BAFD-9CBA3378EA5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7638" y="504825"/>
            <a:ext cx="4491037" cy="25257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76B7C-F432-4F14-AE1C-060D0D423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50533-8DC8-4ED2-AAFF-448A9DA34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D76B1-C0B8-4B52-B043-73465B0FD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A7E3A-4A60-4E8F-9A52-D74DB8ED3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C118B-0AAD-42EE-AB3E-AA77C6054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E8EB0-13EF-48C1-A915-9184446F2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BCB1B-ACAB-41FC-AA62-2DF79E081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CBA49-3798-494C-B1D1-362E00AA8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53132-4DA6-4078-A0A1-A6033CEE1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AC54E-FB2C-4C57-8FAC-04DF0B0C7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0766B-BDE5-4EC9-892E-D2B4F8373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Klavdija Štrancar, 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49796C-53FB-4884-A0E9-0A41B120C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3.xml"/><Relationship Id="rId18" Type="http://schemas.openxmlformats.org/officeDocument/2006/relationships/slide" Target="slide33.xml"/><Relationship Id="rId3" Type="http://schemas.openxmlformats.org/officeDocument/2006/relationships/image" Target="../media/image1.jpeg"/><Relationship Id="rId21" Type="http://schemas.openxmlformats.org/officeDocument/2006/relationships/slide" Target="slide39.xml"/><Relationship Id="rId7" Type="http://schemas.openxmlformats.org/officeDocument/2006/relationships/slide" Target="slide11.xml"/><Relationship Id="rId12" Type="http://schemas.openxmlformats.org/officeDocument/2006/relationships/slide" Target="slide21.xml"/><Relationship Id="rId17" Type="http://schemas.openxmlformats.org/officeDocument/2006/relationships/slide" Target="slide31.xml"/><Relationship Id="rId2" Type="http://schemas.openxmlformats.org/officeDocument/2006/relationships/notesSlide" Target="../notesSlides/notesSlide2.xml"/><Relationship Id="rId16" Type="http://schemas.openxmlformats.org/officeDocument/2006/relationships/slide" Target="slide29.xml"/><Relationship Id="rId20" Type="http://schemas.openxmlformats.org/officeDocument/2006/relationships/slide" Target="slide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9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10" Type="http://schemas.openxmlformats.org/officeDocument/2006/relationships/slide" Target="slide17.xml"/><Relationship Id="rId19" Type="http://schemas.openxmlformats.org/officeDocument/2006/relationships/slide" Target="slide35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5.xml"/><Relationship Id="rId22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vsebine 3"/>
          <p:cNvSpPr>
            <a:spLocks noGrp="1"/>
          </p:cNvSpPr>
          <p:nvPr>
            <p:ph idx="1"/>
          </p:nvPr>
        </p:nvSpPr>
        <p:spPr>
          <a:xfrm>
            <a:off x="381000" y="285750"/>
            <a:ext cx="8229600" cy="1600200"/>
          </a:xfrm>
        </p:spPr>
        <p:txBody>
          <a:bodyPr/>
          <a:lstStyle/>
          <a:p>
            <a:pPr algn="ctr">
              <a:buNone/>
            </a:pPr>
            <a:r>
              <a:rPr lang="sl-SI" sz="4500" dirty="0" smtClean="0">
                <a:solidFill>
                  <a:schemeClr val="accent1">
                    <a:lumMod val="50000"/>
                  </a:schemeClr>
                </a:solidFill>
              </a:rPr>
              <a:t>PREVERJANJE ZNANJA</a:t>
            </a:r>
          </a:p>
          <a:p>
            <a:pPr algn="ctr">
              <a:buNone/>
            </a:pPr>
            <a:r>
              <a:rPr lang="sl-SI" sz="4500" dirty="0" smtClean="0">
                <a:solidFill>
                  <a:schemeClr val="accent1">
                    <a:lumMod val="50000"/>
                  </a:schemeClr>
                </a:solidFill>
              </a:rPr>
              <a:t>3. R   |  SPO  |  </a:t>
            </a:r>
            <a:r>
              <a:rPr lang="sl-SI" sz="4500" dirty="0" smtClean="0">
                <a:solidFill>
                  <a:schemeClr val="accent1">
                    <a:lumMod val="50000"/>
                  </a:schemeClr>
                </a:solidFill>
              </a:rPr>
              <a:t>23. </a:t>
            </a:r>
            <a:r>
              <a:rPr lang="sl-SI" sz="4500" dirty="0" smtClean="0">
                <a:solidFill>
                  <a:schemeClr val="accent1">
                    <a:lumMod val="50000"/>
                  </a:schemeClr>
                </a:solidFill>
              </a:rPr>
              <a:t>maj 2017</a:t>
            </a:r>
          </a:p>
          <a:p>
            <a:pPr algn="ctr">
              <a:buNone/>
            </a:pPr>
            <a:r>
              <a:rPr lang="sl-SI" sz="4500" dirty="0" smtClean="0">
                <a:solidFill>
                  <a:srgbClr val="FF0000"/>
                </a:solidFill>
              </a:rPr>
              <a:t>2. DEL</a:t>
            </a:r>
          </a:p>
          <a:p>
            <a:pPr algn="ctr">
              <a:buNone/>
            </a:pPr>
            <a:r>
              <a:rPr lang="sl-SI" sz="25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PŠ Godovič</a:t>
            </a:r>
            <a:endParaRPr lang="sl-SI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NE DRŽI </a:t>
            </a:r>
            <a:r>
              <a:rPr lang="sl-SI" dirty="0" smtClean="0"/>
              <a:t> 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 smtClean="0"/>
              <a:t>Zrak </a:t>
            </a:r>
            <a:r>
              <a:rPr lang="sl-SI" dirty="0"/>
              <a:t>je zmes plinov. Vmes  je tudi </a:t>
            </a:r>
            <a:r>
              <a:rPr lang="sl-SI" dirty="0" smtClean="0"/>
              <a:t>kisik.</a:t>
            </a:r>
            <a:endParaRPr lang="sl-SI" dirty="0"/>
          </a:p>
        </p:txBody>
      </p:sp>
      <p:pic>
        <p:nvPicPr>
          <p:cNvPr id="1126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vprašanje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bg1"/>
                </a:solidFill>
              </a:rPr>
              <a:t>Razloži, kako </a:t>
            </a:r>
            <a:r>
              <a:rPr lang="sl-SI" dirty="0">
                <a:solidFill>
                  <a:schemeClr val="bg1"/>
                </a:solidFill>
              </a:rPr>
              <a:t>se gibajo živali</a:t>
            </a:r>
            <a:r>
              <a:rPr lang="sl-SI" dirty="0" smtClean="0">
                <a:solidFill>
                  <a:schemeClr val="bg1"/>
                </a:solidFill>
              </a:rPr>
              <a:t>? Povej nekaj primerov. </a:t>
            </a:r>
            <a:endParaRPr lang="sl-S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bg1"/>
                </a:solidFill>
              </a:rPr>
              <a:t>Gibajo se različno. Race imajo med prsti plavalno kožico. Čim hitreje zamahuje z nogama, tem hitreje se giblje. Morski pes se giblje s pomočjo repne plavuti. Gepard je najhitrejša kopenska žival – teče z nogami. Orli imajo široka krila, s katerimi jadrajo. </a:t>
            </a:r>
            <a:endParaRPr lang="sl-SI" dirty="0">
              <a:solidFill>
                <a:schemeClr val="bg1"/>
              </a:solidFill>
            </a:endParaRPr>
          </a:p>
        </p:txBody>
      </p:sp>
      <p:pic>
        <p:nvPicPr>
          <p:cNvPr id="1331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vprašanje</a:t>
            </a:r>
            <a:endParaRPr lang="en-US" sz="48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Povej primer, kako sta živa in neživa narava povezana.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Rastline in živali so povezane med seboj in z neživo naravo. Rastlinojede živali jedo </a:t>
            </a:r>
            <a:r>
              <a:rPr lang="sl-SI" dirty="0" smtClean="0"/>
              <a:t>rastline</a:t>
            </a:r>
            <a:r>
              <a:rPr lang="sl-SI" dirty="0" smtClean="0">
                <a:solidFill>
                  <a:schemeClr val="bg1"/>
                </a:solidFill>
              </a:rPr>
              <a:t>, mesojede pa druge živali. </a:t>
            </a:r>
          </a:p>
          <a:p>
            <a:pPr marL="0" indent="0" eaLnBrk="1" hangingPunct="1">
              <a:buNone/>
            </a:pPr>
            <a:r>
              <a:rPr lang="sl-SI" dirty="0" smtClean="0">
                <a:solidFill>
                  <a:schemeClr val="bg1"/>
                </a:solidFill>
              </a:rPr>
              <a:t>-&gt;rastline si same izdelajo hrano. Hrana nastane v listih in zelenih steblih. Rastlina za življenje potrebuje </a:t>
            </a:r>
            <a:r>
              <a:rPr lang="sl-SI" b="1" dirty="0" smtClean="0"/>
              <a:t>zrak in svetlobo</a:t>
            </a:r>
            <a:r>
              <a:rPr lang="sl-SI" dirty="0" smtClean="0">
                <a:solidFill>
                  <a:schemeClr val="bg1"/>
                </a:solidFill>
              </a:rPr>
              <a:t>. </a:t>
            </a:r>
            <a:endParaRPr lang="sl-SI" dirty="0">
              <a:solidFill>
                <a:schemeClr val="bg1"/>
              </a:solidFill>
            </a:endParaRPr>
          </a:p>
        </p:txBody>
      </p:sp>
      <p:pic>
        <p:nvPicPr>
          <p:cNvPr id="1536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Večina vozil v prometu onesnažuje zrak  </a:t>
            </a:r>
          </a:p>
          <a:p>
            <a:pPr marL="0" indent="0">
              <a:buNone/>
            </a:pPr>
            <a:r>
              <a:rPr lang="sl-SI" dirty="0" smtClean="0"/>
              <a:t>DRŽI/NE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76350"/>
            <a:ext cx="8229600" cy="301347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</a:pPr>
            <a:r>
              <a:rPr lang="sl-SI" sz="2600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ahoma" pitchFamily="34" charset="0"/>
              </a:rPr>
              <a:t>DRŽI</a:t>
            </a:r>
            <a:endParaRPr lang="en-US" sz="2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Neonesnažena </a:t>
            </a:r>
            <a:r>
              <a:rPr lang="sl-SI" dirty="0"/>
              <a:t>voda in zrak </a:t>
            </a:r>
          </a:p>
          <a:p>
            <a:r>
              <a:rPr lang="sl-SI" dirty="0"/>
              <a:t>a) vsebujeta malo škodljivih snovi</a:t>
            </a:r>
          </a:p>
          <a:p>
            <a:r>
              <a:rPr lang="sl-SI" dirty="0"/>
              <a:t>b) vsebujeta veliko škodljivih snovi</a:t>
            </a:r>
          </a:p>
          <a:p>
            <a:r>
              <a:rPr lang="sl-SI" dirty="0"/>
              <a:t>c) ne vsebujeta škodljivih snovi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c) ne vsebujeta škodljivih snovi</a:t>
            </a:r>
          </a:p>
        </p:txBody>
      </p:sp>
      <p:pic>
        <p:nvPicPr>
          <p:cNvPr id="1946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bg1"/>
                </a:solidFill>
              </a:rPr>
              <a:t>Sonce </a:t>
            </a:r>
            <a:r>
              <a:rPr lang="sl-SI" dirty="0">
                <a:solidFill>
                  <a:schemeClr val="bg1"/>
                </a:solidFill>
              </a:rPr>
              <a:t>oddaja svetlobo. Pravimo, da sonce sveti. Predmeti, ki oddajajo svetlobo so</a:t>
            </a:r>
          </a:p>
          <a:p>
            <a:r>
              <a:rPr lang="sl-SI" dirty="0">
                <a:solidFill>
                  <a:schemeClr val="bg1"/>
                </a:solidFill>
              </a:rPr>
              <a:t>a) svetila</a:t>
            </a:r>
          </a:p>
          <a:p>
            <a:r>
              <a:rPr lang="sl-SI" dirty="0">
                <a:solidFill>
                  <a:schemeClr val="bg1"/>
                </a:solidFill>
              </a:rPr>
              <a:t>b) lučke</a:t>
            </a:r>
          </a:p>
          <a:p>
            <a:r>
              <a:rPr lang="sl-SI" dirty="0">
                <a:solidFill>
                  <a:schemeClr val="bg1"/>
                </a:solidFill>
              </a:rPr>
              <a:t>c) odbojniki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 cstate="print">
            <a:alphaModFix amt="51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7150"/>
            <a:ext cx="8229600" cy="857250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l-SI" sz="4800" b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Izberi vprašanje</a:t>
            </a:r>
            <a:endParaRPr lang="en-US" sz="4800" b="1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4" name="AutoShape 4">
            <a:hlinkClick r:id="" action="ppaction://hlinkshowjump?jump=nextslide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5129" name="AutoShape 9">
            <a:hlinkClick r:id="rId4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5130" name="AutoShape 10">
            <a:hlinkClick r:id="rId5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5131" name="AutoShape 11">
            <a:hlinkClick r:id="rId6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5132" name="AutoShape 12">
            <a:hlinkClick r:id="rId7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8001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5133" name="AutoShape 13">
            <a:hlinkClick r:id="rId8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5134" name="AutoShape 14">
            <a:hlinkClick r:id="rId9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7</a:t>
            </a:r>
          </a:p>
        </p:txBody>
      </p:sp>
      <p:sp>
        <p:nvSpPr>
          <p:cNvPr id="5135" name="AutoShape 15">
            <a:hlinkClick r:id="rId10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5136" name="AutoShape 16">
            <a:hlinkClick r:id="rId11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9</a:t>
            </a:r>
          </a:p>
        </p:txBody>
      </p:sp>
      <p:sp>
        <p:nvSpPr>
          <p:cNvPr id="5137" name="AutoShape 17">
            <a:hlinkClick r:id="rId12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18859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5138" name="AutoShape 18">
            <a:hlinkClick r:id="rId13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11</a:t>
            </a:r>
          </a:p>
        </p:txBody>
      </p:sp>
      <p:sp>
        <p:nvSpPr>
          <p:cNvPr id="5139" name="AutoShape 19">
            <a:hlinkClick r:id="rId14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5140" name="AutoShape 20">
            <a:hlinkClick r:id="rId15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13</a:t>
            </a:r>
          </a:p>
        </p:txBody>
      </p:sp>
      <p:sp>
        <p:nvSpPr>
          <p:cNvPr id="5141" name="AutoShape 21">
            <a:hlinkClick r:id="rId16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14</a:t>
            </a:r>
          </a:p>
        </p:txBody>
      </p:sp>
      <p:sp>
        <p:nvSpPr>
          <p:cNvPr id="5142" name="AutoShape 22">
            <a:hlinkClick r:id="rId17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291465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15</a:t>
            </a:r>
          </a:p>
        </p:txBody>
      </p:sp>
      <p:sp>
        <p:nvSpPr>
          <p:cNvPr id="5143" name="AutoShape 23">
            <a:hlinkClick r:id="rId18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48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16</a:t>
            </a:r>
          </a:p>
        </p:txBody>
      </p:sp>
      <p:sp>
        <p:nvSpPr>
          <p:cNvPr id="5144" name="AutoShape 24">
            <a:hlinkClick r:id="rId19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74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17</a:t>
            </a:r>
          </a:p>
        </p:txBody>
      </p:sp>
      <p:sp>
        <p:nvSpPr>
          <p:cNvPr id="5145" name="AutoShape 25">
            <a:hlinkClick r:id="rId20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00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18</a:t>
            </a:r>
          </a:p>
        </p:txBody>
      </p:sp>
      <p:sp>
        <p:nvSpPr>
          <p:cNvPr id="5146" name="AutoShape 26">
            <a:hlinkClick r:id="rId21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19</a:t>
            </a:r>
          </a:p>
        </p:txBody>
      </p:sp>
      <p:sp>
        <p:nvSpPr>
          <p:cNvPr id="5147" name="AutoShape 27">
            <a:hlinkClick r:id="rId22" action="ppaction://hlinksldjump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15200" y="4000500"/>
            <a:ext cx="160020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400">
                <a:solidFill>
                  <a:schemeClr val="accent1">
                    <a:lumMod val="50000"/>
                  </a:schemeClr>
                </a:solidFill>
              </a:rPr>
              <a:t>20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5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2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5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5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5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5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6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5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7"/>
                  </p:tgtEl>
                </p:cond>
              </p:nextCondLst>
            </p:seq>
          </p:childTnLst>
        </p:cTn>
      </p:par>
    </p:tnLst>
    <p:bldLst>
      <p:bldP spid="5124" grpId="0" animBg="1"/>
      <p:bldP spid="5129" grpId="0" animBg="1"/>
      <p:bldP spid="5130" grpId="0" animBg="1"/>
      <p:bldP spid="5131" grpId="0" animBg="1"/>
      <p:bldP spid="5131" grpId="1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a) svetila</a:t>
            </a:r>
          </a:p>
        </p:txBody>
      </p:sp>
      <p:pic>
        <p:nvPicPr>
          <p:cNvPr id="2150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>
                <a:solidFill>
                  <a:schemeClr val="bg1"/>
                </a:solidFill>
              </a:rPr>
              <a:t>Temperaturo </a:t>
            </a:r>
            <a:r>
              <a:rPr lang="sl-SI" dirty="0">
                <a:solidFill>
                  <a:schemeClr val="bg1"/>
                </a:solidFill>
              </a:rPr>
              <a:t>merimo s</a:t>
            </a:r>
          </a:p>
          <a:p>
            <a:r>
              <a:rPr lang="sl-SI" dirty="0">
                <a:solidFill>
                  <a:schemeClr val="bg1"/>
                </a:solidFill>
              </a:rPr>
              <a:t>a) dežemerom </a:t>
            </a:r>
          </a:p>
          <a:p>
            <a:r>
              <a:rPr lang="sl-SI" dirty="0">
                <a:solidFill>
                  <a:schemeClr val="bg1"/>
                </a:solidFill>
              </a:rPr>
              <a:t>b) termometrom </a:t>
            </a:r>
          </a:p>
          <a:p>
            <a:r>
              <a:rPr lang="sl-SI" dirty="0">
                <a:solidFill>
                  <a:schemeClr val="bg1"/>
                </a:solidFill>
              </a:rPr>
              <a:t>c) merilcem vetra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b) termometrom </a:t>
            </a:r>
          </a:p>
        </p:txBody>
      </p:sp>
      <p:pic>
        <p:nvPicPr>
          <p:cNvPr id="2355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 </a:t>
            </a:r>
            <a:r>
              <a:rPr lang="sl-SI" dirty="0"/>
              <a:t>Nekateri predmeti prepuščajo svetlobo, nekateri pa svetlobo odbijajo. DRŽI</a:t>
            </a:r>
          </a:p>
          <a:p>
            <a:pPr marL="0" indent="0">
              <a:buNone/>
            </a:pPr>
            <a:r>
              <a:rPr lang="sl-SI" dirty="0" smtClean="0"/>
              <a:t>DRŽI/ 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DRŽI</a:t>
            </a:r>
            <a:endParaRPr lang="en-US" dirty="0" smtClean="0"/>
          </a:p>
        </p:txBody>
      </p:sp>
      <p:pic>
        <p:nvPicPr>
          <p:cNvPr id="2560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Oko je čutilo za sluh. 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DRŽI/NE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/>
              <a:t>NE DRŽI</a:t>
            </a:r>
            <a:endParaRPr lang="en-US" dirty="0" smtClean="0"/>
          </a:p>
        </p:txBody>
      </p:sp>
      <p:pic>
        <p:nvPicPr>
          <p:cNvPr id="2765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13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Naštej </a:t>
            </a:r>
            <a:r>
              <a:rPr lang="sl-SI" dirty="0"/>
              <a:t>3 značilnosti živali.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sz="2600" dirty="0" smtClean="0"/>
              <a:t>Rastlinojede živali so povezane med seboj in z neživo naravo – jedo zgolj rastline. Mesojede pa tudi druge živali. </a:t>
            </a:r>
          </a:p>
          <a:p>
            <a:pPr eaLnBrk="1" hangingPunct="1"/>
            <a:r>
              <a:rPr lang="sl-SI" sz="2600" dirty="0" smtClean="0"/>
              <a:t>Vsejede živali jedo rastline in živali</a:t>
            </a:r>
          </a:p>
          <a:p>
            <a:pPr eaLnBrk="1" hangingPunct="1"/>
            <a:r>
              <a:rPr lang="sl-SI" sz="2600" dirty="0" smtClean="0"/>
              <a:t>Živali in ljudje izločamo vodo z raztopljenimi snovmi. Tej vodi pravimo urin. </a:t>
            </a:r>
          </a:p>
          <a:p>
            <a:pPr eaLnBrk="1" hangingPunct="1"/>
            <a:r>
              <a:rPr lang="sl-SI" sz="2600" dirty="0" smtClean="0"/>
              <a:t>Za rast, razvoj in obnavljanje telesa potrebujejo hrano </a:t>
            </a:r>
          </a:p>
        </p:txBody>
      </p:sp>
      <p:pic>
        <p:nvPicPr>
          <p:cNvPr id="2970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14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Snežni </a:t>
            </a:r>
            <a:r>
              <a:rPr lang="sl-SI" dirty="0"/>
              <a:t>zamet nastane, ko</a:t>
            </a:r>
          </a:p>
          <a:p>
            <a:r>
              <a:rPr lang="sl-SI" dirty="0"/>
              <a:t>a) ko na določenem območju zapade ogromno snega</a:t>
            </a:r>
          </a:p>
          <a:p>
            <a:r>
              <a:rPr lang="sl-SI" dirty="0"/>
              <a:t>b) ko s plugi očistijo ceste</a:t>
            </a:r>
          </a:p>
          <a:p>
            <a:r>
              <a:rPr lang="sl-SI" dirty="0"/>
              <a:t>c) ko veter nanosi sneg na neko oviro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1. vprašanje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ndara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Kaj je na sliki? Naštej vsaj 4 dele. </a:t>
            </a:r>
            <a:endParaRPr lang="en-US" dirty="0" smtClean="0">
              <a:solidFill>
                <a:schemeClr val="accent5">
                  <a:lumMod val="25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Slika 3" descr="Rezultat iskanja slik za deli o&amp;ccaron;esa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2"/>
          <a:stretch/>
        </p:blipFill>
        <p:spPr bwMode="auto">
          <a:xfrm>
            <a:off x="2286000" y="2114550"/>
            <a:ext cx="4381641" cy="20951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c) ko veter nanosi sneg na neko oviro</a:t>
            </a:r>
          </a:p>
        </p:txBody>
      </p:sp>
      <p:pic>
        <p:nvPicPr>
          <p:cNvPr id="3174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/>
              <a:t>Rosa nastane zvečer, ko se iz zraka izločajo drobne </a:t>
            </a:r>
            <a:r>
              <a:rPr lang="sl-SI" dirty="0" smtClean="0"/>
              <a:t>kaplje</a:t>
            </a:r>
          </a:p>
          <a:p>
            <a:pPr marL="0" indent="0" eaLnBrk="1" hangingPunct="1">
              <a:buNone/>
            </a:pPr>
            <a:r>
              <a:rPr lang="sl-SI" dirty="0" smtClean="0">
                <a:solidFill>
                  <a:schemeClr val="bg1"/>
                </a:solidFill>
              </a:rPr>
              <a:t>DRŽI/NE DRŽI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4578" name="AutoShape 2" descr="data:image/jpeg;base64,/9j/4AAQSkZJRgABAQAAAQABAAD/2wCEAAkGBhQSERUUExMWFRUWFxsaGRgYGBgXGBoYHBoZGhodGh4XHSYfGBkjGxwYIC8gIycpLCwsGB4xNTAqNScrLCkBCQoKDgwOGg8PGiwkHyUsLCwsLCwsLCwsLCwsKSwsKSwsLCksLCwsLCwsKSwsLCwsKSwsLCwsLCksLCwsLCwsLP/AABEIAOYA2wMBIgACEQEDEQH/xAAbAAACAwEBAQAAAAAAAAAAAAADBAECBQAGB//EAEEQAAECBAQDBgQFAwIDCQAAAAECEQADITEEEkFRImFxBROBkaHwMrHB0QYjQmLhFFLxcoIkQ5IVMzRTc6Ky0uL/xAAaAQADAQEBAQAAAAAAAAAAAAABAgMEAAUG/8QAJxEAAgICAgEFAAEFAAAAAAAAAAECEQMhEjFBBBMiUWEyBRRCcfD/2gAMAwEAAhEDEQA/AM/spRI3TSxYhq1cUEeglIqCwCbumrjS9mpGPhcCEpYgOaU4nV0Bc7PapjewakguDXVrAAXHiGfpHne0ls0SzN6YyFcIIcFrPlc2ZvMwnMXV1BmF3uT9WpDYmOmj8LgO9w4et4GnDsKGtLB6vdiXZ9ItFJGdybE55KAoto9AXZ2D8tTAZgBZXFxULVpY02O431jRmZgGoTTMz1LEUYOGPyhXEyDwKARmoCVEtQaMdwY7sK0VYktlBSKsCDUXAepLvytEjM6Q93Y2tU+n0hYTFGyg4Ci1gxuOG58jSGsPJyKqpzl1qb+FHenIQJQ1sKnR08qQQTWtwwY2cvfpEy5oVlSogDMHFi9SLGgBanOEMZjgNRWjs7M9y9RA0TFFTuWN9C+gLaQvta2FZNjmIFSlK+BqgAMHrQ/OJkuATcu5DvVmu3J4FNUSltxc19N/vEyZXUUZwfN/OBHqgvbsZVM/6ajWoiq1A5QBmAoeVn1vBk2qGs0KTVgKZhenzg3TBVoZkzgArNyBoak2AGsNDE5gSHpStOUZE6ZlBJJIVQ8tm6GGlOU0YDUkEO3z5mG/lsXoeSh/iA86MYpi8QU0SqqqB6Nv12ioxtKhyz618Yzl4kkOEu9DdtLnr9YaMW2K3o1sHwgBRdTVrv8AS/lBJ660rq1X3092jLlTyFsS/CKuWuwdtaQ2JTWJu99Nve8M407YqehqSspI2Nt+b8toMJjtu9raabwnLNqgm92LbN9YZkS63O16a6QrHRCJaiXfKS9G1Y7aUhRYSGYhKgQNnoXPQln2pvGxJbN4H2eULmXRsxIMxwx/SoUd6lOzbxSGxZaGRoVIDBi4NX1p5dYKvKK14jsdDq1qEnzimJXSjH7b0eFZbpzFPCp7uSHLEwFC0dzoH2ihRpoeKl621uGaMdSVPUTDzDsekbGKnF2Bdxq5Og5/5jOmdkpUSSpaSdAaAxRQpCuX0Y3YsrMMxoQaUpfz9Y9CheYMOH3ysbjwjPwQSEtR2H836QwnEMKp4hUB33Yvo4jLz5MrKPEaXw6V0O/Jzrf5xxKVZgSLCxIYPqdKwEzQVJUU1oyXLu4YkOAWc82aIkyFBSnOZKhV73cCt9bRVRJWOIHkNSSSK1qakRi41JJUFcJbhTprU1Z2jbQAQx1em/usI45QVlUkgl6OKM9q2L/SOiqYZPRny8uSuQAa0UXrUkF2oKCHZcskfCVB7kilDxBiWH38l5eB/MJLB3BIy1JqXaiQHZoakjKWYoANCSwre9j75Q8/wCE8dhwpQqggGxdwpnHIhj6axUSjVxtR9KeukaUpT3TUbMQDevIxQoqCQ1NKjX+YhL6ZRV2If05dyXG3p5RaTMv+ogts9qVoFCHBKO3K771HpFJuBzJZTFvAciWZoS0h+waiEpACqs1a066mKoQ9dPfvxguHwnEomx1d61FPesGmYUKDKYAVpcj/ADHONu2HlSFlyBZnHybpFlJSxSSeIuLlieWx5w+rC8JoOIO9n5UGrabRyMM7aAJZ6VLO1NhCp0wvaMcqSVjLmYMWS7WFhF5+XOQoOMuVqhLk1szQabLdSgHzioYeA+g9mE5rgul2Kq6VHSu/nGyKszPRpYbDl93Ju5YeAty5xwmA1rva93i+ExahJmFBDh3LZiHHCaWDZhyvFez0/lhT8i4ao0A3iVPbY7apUXw84F6EFw4a9NPl5w0FAtVqu24284FIlJLEC+nKnpfygyUEC1unp6xTQuywWQdWfq4I9PuIgk5qtlcVIsKMB0yv4CJUCwABJJZgLg6jTSHJkvuwzAk/FW1rbdNYflWgcb2BmDKnQaBqUqwgcugbRq78/fOCnb0pp1vAivYVLexzgoViyUgrKQAw62LkDnW/LrGXOxU4KIT8ILDh0FNQ8b8qUDa/X3rFJcjMAcqTS+XakVjJCNHl8DNASK00LNyPq8GQPzFKzFlDagYBzz6neK4BAKa3UHpz67wSfJplSQkmnhWn8R5sWro2SWrL4KeSBcpTQqJDmxOtraw7LnhRJSyhyFQ71LGmvnA0SKMbsyTVma5Ds7jWKz5dlFjlLHLYCgPkw8I1RaZnaaGETiCRcBxU1t8XIX5wCXOGUBCXN6lyADw1PV/EwticSGIIJcnKwta9eJwfWGcNKABSQARqTTM9HrQAVijVKxb2WkyC/wC01PNwKuNRW28MS8OwoHSwoOtfiNRBZQCRUgVDMoEbA0+EHnDAQ43pT35xmlJoskIYTDhNAS5BoTS9dILNSAWJcl8rt4gbhvGOAIJFxezv66UiyhqfvYxOTtjoWnTglVS2+1TTw66waRiQpIIZm1qPDlziBh8wLtUDnoaHqIoJTWAIpo21IFI62VmThmrZjWrPT+fOAZXdSQomnMDYh+Tv1aGEsS1GPP584Jh8MtagyRlAo6bHc+94paQlWETIUoALVcfDQMQ5zDqWLaQ9NkgEEGltKmtethGZiZlM4BBSSACrLlbfm+mvpB5eOBAAdyBTbqBo5aFavYyZxkJcKLOaDm8SvsTvNQkJLkgVJ5nkH87RyTmAJDa6HKdCPuI0MHimC2uLPRINRdql284WU5LcRoxTezz6Ud2sBjkBJccTlQYgtzFjz3heXglEqGXVklQZL8gKCjco18chkoCBcgrADOa8R0I0qa/PpKwHyi36aCla0Ou0aYz1ZFx3QTDjKgJNSNW9PL5RWcWHgfs0MZ+Gmv0ofWFcSBXx5PzHnCxewsJgWAcqzFmFGUm++vi/WJxBcj4hYlt/H5bCF0pHiRfU/wAiJWczEeBJuKX9YfzYt6oNIXnWA5YnyuXHu0XnyqULAfMG4teKdnrS4OwuOWjwWbMBU7AG9K1f7kw/kXwVlPldThy2138zBVYOY9x/7voIVTiiZmUgZXFag0r0vG0ifSyfEufWOnaDCn2eGkGgFPnEYrFkEal6U01bc/eBIJexGnI9PP1hvACoLkmjXoTqa1AjGlTsu+jQzJAGpFyXDaO1HuH2d9IAnFJOdAqPLM5Ds4YFy7NasPSpCFLSoKMsgCoNToDUFwd4bly6gsARR6hzoQBoetn2h1NLQHBsycXgx3YSF5Vu5JJYskE1AAVUatUCFcPIUZlQgEpfdzqTT6axu9qSqAlCSBUU9A+/0EJYbCEl1BiRXKSXDj4dtOVIrGfxtkpR+VDUuXc1dmYgb0FKHwpDUlBejagWcCjt70gUossAV0I3sdNWhxcslXAxpVtOvveMmSRohEQKxnYXbz0JZrOD5xVaQKjxGx0LbRaYS75TtYM9eEe9oNKFm10Ol2BrSn0jq8neaKykgjiJ5Do5pyf5xmfiybkkJyFpqlsgEZrBSlEMNherON415KsoCaOTY6C9KV3/AMxiGd3uLmKAGWS8lAO/xTTS4fKn/aYzZ8vtRcy+KHJ0D/D3aKJ2H76Y0tNcxU2VLUNbXYQXEdrzVoH9MO6k5kp75STmmZyE/lpuAHfOpiWoIvK/CslU0zFA3fIHEsq/uKbFTat8oY7XxoTicPLyqKQFTCEoUtyAESxwg1dSjp8MZIeuWVpI0/2/At2gsgAsMtHB1FBvcWe/WA4bElRGZOUFNADUsWa1dKi1YtgcWqaFKEsoSFMnMQ5y0JIDsHperRM6RxCjJSXoBU8tfKPUg01RgnFxGJExNQ9cpL0JAtUjwhuUsZKFwXd+vSM3CLANAxOlhXbyfxg6J1FfDQUAABUSRXwGkLJbDEBiMeFMCxTlYmzGzGkXmMx2PIvyeFVTQA5Dl1APQEADQ8j5RVOKUZgCfh/+QOofQfN41Rjozt7Hs3ALfLf1eFzUubeRBH3MOy0uN7X93hUy2Icv4UbSmmkdFnSRdMqr6gHwFPtHKSGOnPXX5DSBdyrM9eQDgM+vnEz5qiWoxo9QQSTy5HSKpCWAXNyJAQH9B1rfpB+znUWJqLljUWBY6+X0is2W9GIva4/mt+caGAwLShzcu9R9zSKOSURUm2ClYYpIZzzu1AWL1rtBzik8x5xfHoFbEU3DWFa1qSYyzMJqFA+I+sBfJWF/E852c2b/AFM7vQ1o/r4Rto7LzImKrmY0NmBOg1Z4UwMki/Ebn+PGN/s+eEpNW1clvKMk247Roik9MrggUS0hObMkkFJuczsDqAAQeVYpMV+YpKjo7GuwV4FzW0CHaClLdSkGUKIf4nYZiSTws3Mt5xeUylKBBIuCbl2Br0A6eMK01sbT0Tj0gkB60oTSwa1TreOSkEvmylNeo25OdYriJoJypuk8V36HwHrA04ohwhINCCTRidOtXaKRTaJSaTGkYVS1EtvUG9NOdTBcNiChB70KcLCQprkhweEtfhiMIZZBoFMzu9BQ0FqljD3w0SB3dspoE0FQNUvpuSYjkdaZWH4I41aWSblTHOLK3YeTdYiWltAdSxDkPUXvYCsGmlEkMmiU3d6AWqbhyafaMPFdvqmf+HQV1+NmS+4ekYZ53Do0Qw8zV7VxJkYVc2n5YJAAA4iWCGrxZiBprHmuy5ncBAmKUrMaqSCcxUXUST8QzKKmFWL2BZ/tzs3ET0JQZ5IcKWkMlLpIIYkFRU9RYcNrRMpM6S7yxOSC4UCAsUYcLMGTR089zGL1PqI5IJLf50bMOBxdm3JmJC8uZOch2cZiB6kPEdrYru0sj/vFUDM4BoD0JISOauRZXDALUZgQoEhizseoSSkqAYPUgBooj8OBE9c1y63Uq5AAS1PFRV1Kow+mxpPf/M0ZGRhkd2hgaJ1Ou56FRJiO/N9G0u2to5MyrMWiqZZCU1D8/ddo+jxqls8ebtnFd2t6Brty/mBYee4UWpQCg5F/e0d3ZzEkgA6Np9dYuJIysqpCn2bz6xRxsRSAYnIlJcAuqt3cgO3JwP4iMLxIDDK1CLNs1K0Y89xB8fgsyy4Fm1FvfyiZeYBnIKRoKeI6GLx6JS7HMOgJAFVAE3enn4QFOLSskAVSb310t7rFZuIOV/hrdgyWNzyPo8ThkBgQ1almF9aH3aHSrsVuwhXM4mGlNnfXw2jpSVB3uTR9htqGNYNNkkuDUHb5xEpCw7sRZNswAe+9orF6EaKSpSWIAtcnlXb10htGObhSktqSSQTqBsB9oqqS40Ph4CBTE5QA7lq0v1O9RBpSBdA8RLzKeoNq2bxs+5hXLL1Fed+to5eNAPDWrF3IdgPDryi8k5g+e73AOvrFqaEuzICSUcVOXxCrXYPTb1huUmYCnQtRqsqgcPS33i2AwgUAw1JYhzDc4M3FYsbjcacvlHnue+KNaj/kxKdhgpDKASz5QFMwZVTtWj1prDGEIQkBSCTmoyCASGcsBoKjcQEqC2YAOWG5GjHqT5RqYTs7IhnKiC/EbMQxH35wZypUwQVu0ZZwwTNJLpcnLZiDo171BMUw6i5DBRep0JoCeTRpYzDglmevy1hZOHYhjRqhzfU+9opGaaJyjTNIS3SzZgBbrbrT5xHaWKEmWVLLgW+27t9IpgE5adbuXvHn8LiF4nFqUoEIl1Sk/Dslx/dQk/6QLR5vqcnBM3enx8xjCYWZiT3uJTlQ3BKD+BmGhJtSN5EqjAMNAzN4CGJUmGZUvWPnMuV5GeqkoLQvLw4flBjhU7NBimOyxBW9UK5g0SwIRxR74LlJWzBlKDFlGoSxvuRsw1gGJxa56jKwyikJLTJwAZP7UP8AEs72F9nWxXZkySxw6VukWzJUiZqRMClAhZP/ADAHrqKRvw4XFJvsVtMCiWtAImAOKEj4SdCHqH2+cEEhxZ20NjXntEjHpmgzA6TSXNQpwULBdLjkolJP7gdIKmWzuPJxsXce6R7Xp5OUd9nnZ4cZFFopS/vyMAwyS9Brc+6wLGLK6gsA2hvoa7ULGCySwYHYUPJia219I3caiZLtlp04d5lFWPyApF1JZlBLuzuwPrqNuu8Uk5aqpmVUsCa7h4aQsKDgU9+RgX9D0LJlguyGUTch3atXL8vCNDC4bKVJYJURmHMlNikHhSGGrQsnDZ1AVAcMQaqY6jVnh2RhwCCSVlIBc32oRqxZunUO2IkRJQ5yhipg7OzkP67RTEqEs8QLhnoKA60sOfM7Q8A+UG2Vi9H5e9oTx+HUFSggBk0JJKq6JL1Zqg6GHxu2LONIlMUxgKmJSaEW6UPPeDCWcu1/fgIoqYW4WDmmrA1De9I0IizKnSwAHqq1OYNfl4QM4xYoChhutvTSG8QlrD93lavnSF1diJXxNfYpI6jreHcl5AkxTCzwEpGY8mFx7YR2MxrMpda/P784S7llBqHXZ9ObHnEyUFQI8auzVoGszRmjBXyKub6NTAhLpdWrJ5uwagpQt4xqTJiUoUVkZQnQ7Ehq+vSMXDJAKTLIJSE8N9akc29Y1JeKCqMkApPE7akmgqDfyMRyxtlcb0AK0sGPT6fSJwyXq9DowesASRnGVilrUuTm0tf5RoYQgJdvFqvX6QJfFaAqkyuPmiXIUoXA4dxzG5f5wr+EcIEyQp3zqKn1vlHWiRBe2pZGHd9QrTRiB0cXg34XR/wkj/00+bV9Y8H+oSdNfp6/pVUTUyvQe/f0hmgDaCApUEuTpCWNxgYqUWQkOXs2mZqsaMm5faPKjFvSLPYwvFgAqfh+fOukY0rETcaSJbow7sqZYzOUv9o3te9oTm4efjFS/wAspkKIJzcJUgXMxi4BHwy0u91Fr+1lygAAAABYCgA0bYR6GL0yht9iSlXQLB4NMtAQgMkWHr589YKZUEES0alAlyMXtLs13WhIzsxFgsDQ82sfA0jKk4gLAKSdikguC7FJexFmMbueaJqkrAMtwULFGFAUrBPxAuQoUI2IrgdmkqlCapKc0wFRKQwIzKKb1IY0PONWFcWSzfKNgpo+IFjm6mkLpRxPZudNrdDblB5ygDQi7N1PziJUvirTfyqOvSN/ZgWgUhxtRmalGh+VOoxFh76a+cBZ0tbyvzioDPdqg+9IdJMDbQ3hsWnNTiI6Hx66Q/8A1aTc1OwNKX96R5/syq2/cxBBZy9A9GvXnGniJzlgWy3H6g72HR4WUdhjLRqSF5i50G1Nh40imPm5aOXsCB1r1vAezpwUkMC5NQrS29BcUfWDY45bBjltcC59CIeKqQstoHLmUqczmmtPCkK4qflUSQxoxY15GlOXWDKQHIPCU5SWsWIqNWJAGrwFclytKr7CotcECxY13pGpNEGmJGYlIUojmAQ5e1d3EVMhIJ/NyVPCwDVteKTaK1DuAxyuS/J30jQShgARmLXZI/xCzewxVo89h05plaB6O7+P8RpSMOASdDXp5aGPOiesEgqLlNAN2FW6PGz2bjnCUlZzW5WDaVDeMTcXWh01Y3hJNF1LOQGZJGU1Ayh+fiIKvB5gLEFJzf3BiCo03rQwjhp60pWXSupbLmd9AdRY+I1hjC4pWRIKg4K3ozm7ONA/kYWUZXoKaoJIwaUVSAH1AofA12vDuGmMP7t7AkOd+TwtKJNToa3oXIP38oKBWh1J3Z/8wkl9hT+i/bSArDsAdANfWFPwbju8wqNMrJ9AD4u8actJD5qh/Ix5bsBZkqxEsLS6VqOVwxGh/bUKD80vHi+uw8ouj1fSTvTPU43HpQkqVRI1pozBI/Us6DX0KuCWJpCpoKUguiVev900j4l/tsOZsHD9nLKe9n8UwFwlPwS6NTdTXUa9BSGsOlsztWzbRlw4VH/Z6EYKSs1Zva0pE6VK4iqcFFJCCUcIc5lCiTyh/LAOy5RCK61blDkbaR58nTaKLmBLuRQOa6DXpzhDCdpGZJlzCkoExCVMatmALEtzhTtbCTZ61yk5kSlJCZkxRQxQQMyZQAz5iHGZRATnUQFFmb7TJACQGS2lPL0hpJUHGuUqMLtLtqck4t0o7lModypJJmKWoNXootba8FnSwlKUCiEJSltgkAfJozMTiQrEy5Lppxqch3SHQhtS4znkjnV/EzMwbhIaoZ9fLe8Uxi50k6RmrWFroLHXxgsokq3sAdOZ6h/KLIkF6UtRre6wxLkU2ch6h7Av6v5Ru5I87iyqZDmpc3Hv7wQynBKt7+mg5webKUAcqbM5Nq2MXSKMQBYkc/rWBfkagODkZRWtXtDkuQC+YuDVxQ6UJFusDbS1P5+bQwgfEKvY2YhjbQtAvydRRE8CXlQM3CA7uXLMCNKa8o7E4UmhANANQD8VGIqX8T5QaahKWqEs1gySHbxq+vnHIxIVxAV+ENxVUz2qKNFU32hWl0wErDFqlKgKCpcqamlRXmIpi0l2TwixpZi1yKgs/Qwwopy5QMucB6+FcpDEeEDxqSSOIhrFr1LAvSKcnYlaMOchiCX5jy5W8YaRODf/AJMWmAsD8Tu1KC5Yt0bSIlSKDjA5Uhm77EWjzErDhKArMoKKrM7VowO/XXzcwMlRI/aoUs9K32Ll+sROSpKgkFPCXoONgAGUKC515QdSA4Sc2YGoBOYV5Xcc/nDJ2gNbLpksXQWJUp6XANz4fS1YuuYokBASBmq999+dW2iUqIQ4BBctychz0qfWBpksksP1A+YuKk1FIH6zvwd7kAHuyM1CQTcA7XepHU8otJDKFGcpu40FK/TaCSpBOYlCcoSShQSCQbKf+1xoBYXiUynZT0AFW+5p/IjLKRZRDJUFA/EkZiK0tSm9RT5R85m9gTP6syUrTMUAQDmLJte9sw4RR/GPfdrYoiWQGJNNPhBcqL2YOX3aMTsDs8pnyphcP3wylwyWTRj+4FzVz0EYZ5KZuxKlYz2H2lMwie5nyJndgsiYkGYkIuArK6ktVnFmGkei7MxEiaQqVMStv7VhVebGnQxKxUe9ud48z+MRIEpREhMyeluOqSgmyVLQxzFmCHerlhWOUFPY6zNaPoJXSM3EqmrXlSoypYDlacqlqVUBKcwISAzlRBdwBqR87x8tcnDy1ysRPzJP5iBOmEKZJKstSEsQSeXONXsjB4laEleLxEt7oZGZn1JBKS1G0aGeGSZNZI8eR7ozhLQ61sEiqlkJ0uTQA+UYGL7amYghOFTwn/nrBCBzQkjNMPNgnmY8ynFJRjAhclWIlqcomKKp81KhReUTFEcJBomtr2j1iu18O2bvUpb4s5yqDM3Cqoq1G1ibhRVS8nzgYubh8aVhK5icwzhXxlYSoEk6qyqUUkMCGpt7fs3EpmIcVFwaObXY3gKQlZK0Oo8LqZ8xFi51FbW9ItLdOrqB1YUcknyB+0GVvoXl9jc+XUEttlB8WUOm0GStmys3MCzGlNP4hQTs7gAA1enN/NvnDWH10Oj0fbxaKcqWydW9B50oFLPzZ2bkKW6wNIJSdC1W02FuLrFpqmAath19IpJmaNfn6QYTFlEsqW6crsKO1284ZkJHQM5FaMKADVydIVSpiKX1DcqeMaGCkZQKM1KNWtj4/MxRy0Io7LrkJUkj9O1QQQQrqXpCJkS5SXcZQyjWoLNmAu/I3LmNQEhn87dIQxMnOSnKFMkEggijlnJvZVOQfR3hPwwSh5MxWJBKe6qSQS7DgB+JI2oLOKRo9/w5Scy8tKZQVVDtoaH1imEkAEKYFSRlzBOUgC92106bwDtXFplrGYOSQOEEnKSKn9oUS5+xi0nfRKKMv+sE1ZRLDLBCSKhnFDSu9vpGulwG4g2yQet6+cVmorQDwv1+cUm45QJ4QebtAcm+jopGPhp4W5CXWDlcOHFwx3fNB5uDBHDoOLM52Nx/utvyhDDYtiKO9ymiXYXOh1jWlqJTuMzhsr2I0GwHkIEm1tHJJiWHwfCCE1cqOZTty1bk1nhyQipLEOLs4BJ50awtpDiF0s4uALlifOv0i81IdqW866jrC877Dwon+pAdwyiKgB9X+UAlAEKYFyObafTeEO3itMl0igIJyniy6sGJ5+F2gn4NKlYcKmO6nbMwOV2AvWx58og5UXULVjWKwuYooLl3d/0kNycB4Lh8G8yUf7At7uc405uIf7rbXf5eVIXn4XvJZCVKlKIosAEpJfRVP8xBwUnY6taMDtkTJU4/8RMWlalHukhIUCwZKFJTmSCWdiGCeZIz8XKU6UFkhLLyJ+BFSEDmskqJVqU9I18FhlSMwmSi4vOSTMCwKuf1I3ymj2JvAcBhTMBWbrU55CgSKaBMasLuW+kDOoxhrtjOC7OSQHSGDjQg56K8fuecaeHwaUAMLUqTZ+d287QPCSMpO3L28N5gAEhhSm/Wt9IrkfyMcP4mf252f3iQUt3iCFoOygQz/tJ4TyUYUndrInISVMCXzBVcpAqk8waHpSNmdNBccvfjHmZcsd7MFClRKtxmLBQN2JDKHVUZpJM145UqKLxRUBrlLJINhVrnwhzCozC5bc9f5gacOCz12saWq0NymTanu0CvCDd7D4LDBmYMN/nTx84meTnl5UKIBJplCQ9CSSQ/QAn0hXtHHd1LcZipRAAS2ZnYs9Bu5oH6Ao4DtKdlCX4gAMxeYokCpfhAJNdQNKRCcuOyqcUtndsdrGViZaU51JyrKwA/EQ8uwoTlN9DEdj9tJacuatCB3jAFTsAhILObuS7BoXxE9UwzO6moUVF1petkj40HMigA1gfY2EC5rKAQUAKUigmLXQZi1FS/9NzdoEZtj/FrR6bs+ZmS4SU5iWBoavxddWjTkTAwZ6luRpz5bXhYIbWru/zjsTNZLgVzUFhR9UvlB8+T0i92iD1sz+3fxMuTNKUJTkloStbgkqCs3wl2DAa3O14Tw34mmmYhS1oSFmskpshic2Z3cMASaF6NSM/8ay1maV92ooRKDZQ4UrM6sxuQDloaXO8ZnYEqZiTwFAZST3jEKyg0IDEE6X3pBSfLRrisbxW+6PpmYMTmAF3cAMzu+2rwrh8TJmp7yWtC2UQSKjNbKfPxoY+YScVNSO6CjMRnNVLUUzMgIBQDUfqVUAcIvHrfw9iUoSpRmJZQQGFgw4S5NSynJI10aLqTckjJPCoQ5G/NqaJYi5sHZwl9Ul9NvCAHBpVUhTm7KmM/JjaLTMVLSRXK4UWq5qlyw1c3vfnAV9oS0ljMANKZRqHhpNJ0QhFtWeTw60qUAc1C4Gmb6B21+UegkzCwAVX9QYkAG+VvnGFgpQUWzFmbLYmooHpr6RtIkkSlJSQCxatlAOwcOvnyHKOk1QqTs0ETBlTqW660O0Y34j/ERkNlCAoAH8wkCrgAZd8pq8NYHElaEqAuHKfmOrU6xgfifs2Zi5yWlq7sJyBRZACiQSVG5SDTKxr6SovCm9jeC/Ea8WpIllICiAlACCrKDUrJcoSwVasbSj/Ty5gYkSSVAalGbvB4gKUPCPMYPsedgQiZ3csiUriIzZyllJNNLuakOxajR6ZWK70FaEKGZJBTMSUuA5SSzsFArbpEZF5UujXxE34SCWzpqDQgnbW4MXY6l6vSlAQQDXoDvWMZC2w6EEspIUCeUsEAjcnhPjDUvG5UOokrYOOIgFq3sxHt4VNE5MN2zh1TJJSkOcyTldswCgVJJ2UkEbVrSPOr7JmImrm91MlIWkBIklOdKkk8UwS+Eu7NxWD3psJ/EUhynvUJUNFKSNIbT+IJDgCajwPt+kUjOhWrRjf1OIQpSVrqMqkJVKC1lKqAPLUkKVmCgbfC9qxeacakkKCKpdJRKUqrVBeYyeLU6eMaI7ckJxA/NT+bKASa1UhRLMNcq38DDZ7Xl7qPMIW3S1IHuM7hE8tKw8+ckpmTFpUlbLbImWCMrgBPGQXFTuY08Pg+7SzBIpRNEtydya1JNS/KFcH29J/qMSHUR3qahCzXukhQoKMUwxM7fk246W/LUKNrm5v6Qk5OykUuigl5eT1rq+0MYeQ4fa/sRTFdoS2HEKvcNY7X9IJ2f2pKJUOIdUkA8xenVoDyas5QV1ZgTp5WrNbMH/2uSgeAYkbkxCpoSE5m7srSJijYIJq+6XYHkTC8/Nh5i0LClSUtlWBmyyyKZ2qEgukKr8NWoTqJlukFPEkihFQ3ytGWd3bJNSjK2h7Edny5EmZNUErKcxQciUlIIZEtJSKiyQdXjD7SnJnEiVwzE1lzBdKhqHahsdCDC/bWGlypZVlOZmlpcq4jQZEEkJ3LC0EwCBJSCtScxAclkv0BMMtfIs5RaN7sXtRc2StKw06WyZgD1ey00qlQqNmI0ie1CtUosCClSVJIcZmBzJ5uAR/uEYnauNKES5qC1QgqSfiQo1rqQSFA6EczB/8As9K0stc1Y2VNmeoCgIt7i7Jvo9fKmpZzs7mjU3Nnjzk3tOXLxS05pcsKqTmSXy0YMWG7H/KB7EkmndJI5urn+omLJ7Hkhh3SE8sqQX8rQ3vrshz1Q1i5fZw/8sKNVFJOZJJcZXOVDvUpqYrMxWFlpCkTZdgMhVLYJAA3vuDesSjCy6tLRT9o+0Am4VDtkTr+kPrYgVp84WOdxlyQ0svKPFimM7eQZ8pSV1Soh014FJIJsdQmD9nTJQljvMql1zKKnKi5qW3v4xVOAQeIoTVyWAp8oZGFTsP+lP8A9YeWblsSLS6BImJSal9mD5TSo2L/AEjUlzgQQljlOWpcuAS9Rq4appbWFhJAHEb3BFRrb3fnCommUHckpapOZWQ2SoU4g5Ym/Iku/uIu472UkYjKhdigTdHBUkqe2gAU7/t5w5i1FCiR+qwSbrQEnQ3YVs/dilYw8diFrUrIls7VW/RwkWpSp00igwOdu8mKUQ3C5CKBrDqfOElkRLnR6ntztSQzGa/EXQjjWXvQPlHUDruiPxGpDiXKJTkSlJmEJJypCapS5duloSRLAokAdB52ijVe+lqdb7RncwvKxYzZqlDPMLBwkJDXuNbtytGphw9yrxUT7/iF1JY2+jiOTiahmc1rQaU5H7QrbZPk/IwZSAVNQqqb167wSQnRz52/iESSa0fyhzCopsenpAtoN32CmSErKcwLpLi7g0qNaj5Qwu1qG6X9ecCnqb39oWnzCX39n34wbsVsK6EszDWjXOvWORLc3dy4pAUuEgHegraGwkJFPdt+bR1nci8vD5dBfX5ReYjajHz8dIDnepqw29YIpfCXjg2KGbMCxMlMVoBdJZloLOhXMlik6HkTDXZ/ZWGxQVMkEy1Gi0JUuUpJ/cEKGupFdzCbTFZu6KAAW4nIUoUIpYJepuTSjGDyOylJmo7xKphUlX5kv8ruyCD8QLpFQNXYvDNrq9noYotqn0GxH4dTIBmZXUQXW6lqOrFSyS1IzOzsKMqVq4lqTmKr3rTYC1I2cBOm5MswrX3j9zmKQCxsVhAIUE1YjianIGI7DmYcoCZgOdVJeQlI1VV3CWBNxsGhd/YJYt/EVxeA7wJloHxLCiw2IUs9WF+cOrmMG2d6s20OYTCzu8dQlhOVsyHccshFX1IL0EZOOx6hMUFCzg8JSQBZ0qqkGlQ45wE7QmbC0hhBbUuQdaC3rFFoCQl3ck1u3P2YmUigLvS/r5dIouZXSlGcitbeDCCYGcMQQzOavu/3ik+dmINtyK9beXhAJqlElgXsx/i1xBFKS2WgUOFzZw1doNASbGZFQCQGBLb3q9bQQz0poGpyiqUOlntr9YXTIA5++sGh0iFYgK4XJNtW+5MLnAm7uQddN9KREgAF72h27hqb+ULZacm2IgVrXb6eEXKdBby+UXxZYMCH09YWEyjEufLbygEGFTTmGp7GkWZhWgudWramsBUvK3usSipc1908Y4BcKFHHCNLHnFVYdRYCm7vF0PSjtaj66wVEtWat78vGOsNFUluEAeJ033g0uc3vrHTHGgrSL5XFfQW5QvYaBqLmwrYmKyqVer6i+7RK5ValhE93Wo9iCCi3d8TgWuXhhgRp7vAlF+Ybw/zA0L6kUFtN4IaClIf37/xA8dPyy1F2OU18DvdouC5NvGFcdJE1BFCCKbgwRoLezuxMQlEsILZkBj/quSHqXNW5x6ORiQU5VWIIuxax6R4bC/lt3hyLAy5gOFQFnem149HJxCWcqSRZkupqas7eMTyR3Z62N60elwsgIQlKfhAYJNQ2l6lusGmTSTU+VIxZHbaSPiT5gHxEOIxebkHuYnbLUnsaTv1jK/E8gKlGYU5lSy/+2yx0KSfYhuZ2hKTdaQBzHhaM/tbtNMyWqXL+JYYkigBYE15P5w0bTFyVRnyZLM1RRuW9qc4ifKBuKHW23vwgqiwpYfT2YhNf463pFjx5q3ooZ4VRNbX038aRXCpcrDUCtoIlLDV7U/n6wRK7h684ImyO7Zmt0dvtFQTo48YalS7eNrOYIZI6+UcKzya3SaEw4cQpmcnppt6wfHSku6a0hdOICU9eXlpAKPewGJJAUW9WboBC2HU6q7Ve8Fl4kG1+f+axdxlBZjZx082f5QSPZwWFECrO9aeO8GRLNhr78YWzMr378YJLreOaCOSlMC1hr790hyWffLxjJRe9NP5hxE8QrQUMp5a7xdCg1IXmLpX37+kVEwuffv8AzC0OMJWNIhK9K0s8UChuGiVFxvr/AIgnEqU7vbr7pAkzG8usUmLbQ1paA96zUPusEOhnMDX315RYMN6+X8QqJoH+A/2gqJ1LEVgjKhgJBFQ/q8JTOyUuFBIBe6S3yhyXOHSOCjYfT6Rw6k10ARhCAxUq9KgnzUDEq7OCjxEq6k/IUhhVT9LxYDm32jg85fZSXgwnQNyoelfCDJIA1MQtV2iokmtKgaV82hTnJsLYPoDt9oGrFOTcm3MN10EFkIVWprvSkEm4Uv1FTcc7W67vDCNC06SSHDuBbx2tBJCDUKFNOn3hiVJ287weVJLCnpHWCtC0qUQlgfM/a0Ny5gAA+v8AMDmp9sIAZKd4IlGKoPezVESlLDeIjoA6FZ8gA5gKuIqqbxsN6846OhkI+i60h/D0jkiOjo46iyUmDycMTqIiOgMVjScJzg39GBSOjoRk5SZZOHFmEHRhBHR0AFsunBAxJwadQ8dHRxxyuz0H9IpEqwKTRm89Y6OjjrYI9jpNiRHf0JTcgx0dHWVUmFOBDOfZjj2WaFw2kdHQQ8mHk9m8xGwOwkBLgmo1L87fSOjoeCTDFtmWJA09YJ/Rne7Dx+0dHQhzZSXgSlLZiRW/UxIwx3bdtfYjo6GCi4wrhwT53L/QPAZuESCakx0dDJDI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bg1"/>
                </a:solidFill>
              </a:rPr>
              <a:t>NE DRŽI</a:t>
            </a:r>
          </a:p>
        </p:txBody>
      </p:sp>
      <p:pic>
        <p:nvPicPr>
          <p:cNvPr id="3379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16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Če rosa zmrzne, nastane slana. 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DRŽI/NE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rgbClr val="7030A0"/>
                </a:solidFill>
              </a:rPr>
              <a:t>DRŽI</a:t>
            </a:r>
            <a:endParaRPr lang="en-US" dirty="0" smtClean="0">
              <a:solidFill>
                <a:srgbClr val="7030A0"/>
              </a:solidFill>
            </a:endParaRPr>
          </a:p>
        </p:txBody>
      </p:sp>
      <p:pic>
        <p:nvPicPr>
          <p:cNvPr id="3584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Če </a:t>
            </a:r>
            <a:r>
              <a:rPr lang="sl-SI" dirty="0"/>
              <a:t>se vozimo s kolesom, kolo poganjamo s</a:t>
            </a:r>
          </a:p>
          <a:p>
            <a:r>
              <a:rPr lang="sl-SI" dirty="0"/>
              <a:t>a) gorivom</a:t>
            </a:r>
          </a:p>
          <a:p>
            <a:r>
              <a:rPr lang="sl-SI" dirty="0"/>
              <a:t>b) z močjo svojih mišic</a:t>
            </a:r>
          </a:p>
          <a:p>
            <a:r>
              <a:rPr lang="sl-SI" dirty="0"/>
              <a:t>c) z vodnim tokom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b) z močjo svojih mišic</a:t>
            </a:r>
          </a:p>
        </p:txBody>
      </p:sp>
      <p:pic>
        <p:nvPicPr>
          <p:cNvPr id="3789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Prehlad</a:t>
            </a:r>
            <a:r>
              <a:rPr lang="sl-SI" dirty="0"/>
              <a:t>, gripa ali angina so</a:t>
            </a:r>
          </a:p>
          <a:p>
            <a:r>
              <a:rPr lang="sl-SI" dirty="0"/>
              <a:t>a) nalezljive bolezni</a:t>
            </a:r>
          </a:p>
          <a:p>
            <a:r>
              <a:rPr lang="sl-SI" dirty="0"/>
              <a:t>b) vrsta malih živih organizmov</a:t>
            </a:r>
          </a:p>
          <a:p>
            <a:r>
              <a:rPr lang="sl-SI" dirty="0"/>
              <a:t>c) najmanjše rastline v gozdu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a) nalezljive bolezni</a:t>
            </a:r>
          </a:p>
        </p:txBody>
      </p:sp>
      <p:pic>
        <p:nvPicPr>
          <p:cNvPr id="3994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bg1"/>
                </a:solidFill>
              </a:rPr>
              <a:t>Pred </a:t>
            </a:r>
            <a:r>
              <a:rPr lang="sl-SI" dirty="0">
                <a:solidFill>
                  <a:schemeClr val="bg1"/>
                </a:solidFill>
              </a:rPr>
              <a:t>virusi se lahko branimo s </a:t>
            </a:r>
          </a:p>
          <a:p>
            <a:r>
              <a:rPr lang="sl-SI" dirty="0">
                <a:solidFill>
                  <a:schemeClr val="bg1"/>
                </a:solidFill>
              </a:rPr>
              <a:t>a) U</a:t>
            </a:r>
            <a:r>
              <a:rPr lang="sl-SI" dirty="0" smtClean="0">
                <a:solidFill>
                  <a:schemeClr val="bg1"/>
                </a:solidFill>
              </a:rPr>
              <a:t>strezno </a:t>
            </a:r>
            <a:r>
              <a:rPr lang="sl-SI" dirty="0">
                <a:solidFill>
                  <a:schemeClr val="bg1"/>
                </a:solidFill>
              </a:rPr>
              <a:t>obutvijo</a:t>
            </a:r>
          </a:p>
          <a:p>
            <a:r>
              <a:rPr lang="sl-SI" dirty="0">
                <a:solidFill>
                  <a:schemeClr val="bg1"/>
                </a:solidFill>
              </a:rPr>
              <a:t>b) Bakterijami</a:t>
            </a:r>
          </a:p>
          <a:p>
            <a:r>
              <a:rPr lang="sl-SI" dirty="0">
                <a:solidFill>
                  <a:schemeClr val="bg1"/>
                </a:solidFill>
              </a:rPr>
              <a:t>c) Cepljenjem</a:t>
            </a:r>
          </a:p>
          <a:p>
            <a:pPr marL="0" indent="0">
              <a:buNone/>
            </a:pPr>
            <a:r>
              <a:rPr lang="sl-SI" dirty="0"/>
              <a:t/>
            </a:r>
            <a:br>
              <a:rPr lang="sl-SI" dirty="0"/>
            </a:b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198" name="AutoShape 6" descr="data:image/jpeg;base64,/9j/4AAQSkZJRgABAQAAAQABAAD/2wCEAAkGBhQSERUTExQWFRIUFhYXFRYYGRUVGhIXGRcYFxcWFhgXGyYeFx4jHRUWHy8gIycpLCwsFx4xNTIqNSgrLSkBCQoKDgwOGg8PGiwkHyQsNCwsLCwpLCosLCwsKSwsLCwsNCksLCwsLCwqLCwsLCwsLCwsLCwsLCwpLCwsLCwsLP/AABEIAPEA0QMBIgACEQEDEQH/xAAbAAEAAwADAQAAAAAAAAAAAAAABAUGAgMHAf/EAEwQAAIBAwIDBAYFBwoDCAMAAAECAwAEERIhBRMxBiJBURQjMmFxgUJSc5GhByQzsbKzwTRTYmNygqK00fAVFsIXJUN0o6Th8USSk//EABkBAQEBAQEBAAAAAAAAAAAAAAADAgQBBf/EACoRAAICAQIFBAICAwAAAAAAAAABAhEDITEEEhRBURMiMmFCodHhFXGB/9oADAMBAAIRAxEAPwD3GlKUApSlAKUpQClKUApSlAKUpQClKhvxeESrCZE5rEgJkFshS+CB07oJ38qAmUpSgFKUoBSlKAUpSgFKUoBSlKAUpSgFKUoBSlKAUpSgFKUoBSlKAVDvuMQwkLJIqs2Sq5yzAdSFG5+QpxIT4zBy9WDtJqAOcYOpdxjfbG+eoql4N2MCySXF2y3NzLsWKjRGmMBI0OcDHj/qc+O+xuKjvIqu1fbNpWWysNZuZiAX0sgjTcswLDPQe0BgDODqwK77Ts4LOSzzJqcylThVVT6iXJwcsSSc5LZOfv1VnwuKHPKiRM9dKqufiQN6z/afiQW9sohg4ZpZM/Qj2jU9diWfr5K3urPK3qUeZKPLHRd/L/r6NVSlK2QFKUoBSlKAUpSgFKUoBSlKAUpSgFKUoBSlKAUpSgFKUoBSlKAUpSgFeTy35uuIXcoPq1AhjOM4CnGfI5YOw92K3/bHjPotlNMPaCEJ/bbup+JB+VeX9jYdMTnzKjGc40L0Pmd6rjXchlfY9e4Tfc6FJPrKM9dmGzDfyIIqXWd7H3uVeLxQhl96vn9TK/yxWiqbVOi0XasUpSvD0UpSgFKUoBSlKAUpSgFKUoBSlKAUpSgFKUoBSlcJ51RWdiFVQWYnoABkk/ACgOdK+KwIBG4O4PnX2gFK6p7lUALsFBZVBYgZZiFVRnxJIAHiTX24nCIznOFUscAk4AycAbk7dBQGE/KQ7XEkVoh2Uc+brgdUiVj7/WHH9EGolnwxIUVV959xJOSaroLqaYQ3UYIF9cqZcAvIIisgXJxpiVBHGmw8SS2WwLq94BKZ7bD3DQnn88h5Ao9UOVkBhjvg4x866YqkcknzSJfCrnkzRt0DnlsPc5Gk/Jwo+DtW2rzW94dcLdLDC4kjeGWVhKDkMjxIqpKo1I3rNQJ1ez0rVcF7WxyWMV1ISuvulQCzGVWZGRFQEyHUjYCg5AyNqlkWpbE9KNBUSDi0LyGJZUaRc5QMCRjGcgeWR94rM8SnuOInk2/Mt7UfpZ3SSKSX+riRtLgebHGegOM6pdlwFLW5t0i1aeXMCWJOdPLCjGyr7TdAKjZ08iS1evj+TTUpStExSlKAUpSgFKUoBSlKAUpSgFKUoBSlRuIcQjgiaWVgsaDLHrgfAbk+AA60CVkmoHH/AOSz7Z9TLt59xtq6uz/G/SozJy2jGrAViCxUqrKxA6ZDdN+nU1C7c3Wm10YJMzpHsM7Z1vny7iOM+ZFFqJe277Gcs/yirFEkCxgtHHoV2ljCsURVjYnO4Zg2cHUAAcd4VJ/7UkyfVrp2x62MtnEuxVNX0lgGRnAmYn9G1Ucl3qbBGDnp5GmvTuAB8BjP3VRYZLv+v7Iev9fsnXvbcXjQxFFRfSbd95IyxK3MLRqAjNqJGrV5FQQSDXpNeUXvEpWhZQxUgEjGQQRup3O+CAa9LXisYjjd2CCXQEDEZLSY0qPM7+FYcJQ+Tv8A5RSGRT2R5nLHeSTyQhxbRxTyrlSeZJrkMpYnGV7koI30nfPgamRfk9AwTeXLMfaOtlBJTBIw2V7+H2O2NIwCc2PGGxxGQAdViPz0vv8A4QPlU7jssiWs7w7zJDI0QC6yXCErhd9W46V10uRM5LfO0Z29/wCIcPzKkxu7UYLRS/pF6ZKSdV6MRklcsqhd81u7DhaNawxyRjCxx9wgDSwUeXQg56VXXjZWPzMlvv0/8WMnbwrS1z5NzpxbCsJxO7U8UMx6WnJiU5OFMpzOcf2JYif7A8q2t5dLHG8jbKiszHyCgk/gK8l4cWlhd2OGuDIxO2Q8md9h9Etj+7XkVZ7OVHsFKg8E4gJ7eKUfTRSR4q2O8p94OQfeDU6sFBSlKAUpSgFKUoBSlKAUpSgFKUoCv408+hVtwNbuqlyARChyWk05GsjGAPNhnYGoY7JRsyvO8twysGAlfKBx9IRKAnyxgVeUryj1Sa2M3wK8J4hfxnoGgZev8wgfP+Hp5iq3tleFrqOMDaJDJ1G7OSBt5hUPX+cFUfZPjiniLvn9PcXCjx7jd1d/ebeM/Cu+/lLzXU+TjmOq9PZiAi8PNkYj4irRjUjnnO4srHzkY+ecDep2hdOT5e741DjHeAPUY8vxHxqSieZ3xnG3l9/XarnMjhLFhl+qTuNt65WsMrC1uJZwywXENpHGq9PzhA7ykg5LJGh2x1G+Biu2dA2VGNSknHiRt/Haqu/uyp5O4UyG6yOmEhMbZ+DBD8/dvPJHmRfFNwbrwa/iceeIOfKOIfMBif2hU+zvBJJNGAQbd1jYnGGZokl7uDnAEijfxzUK5mBvpN/FQP8A+KN929W0FsiNI6rhpWVnO/eZUWMHHh3UUbeVbTfLGjFLmlZH4iMcn3zwj/1Af4VpKzPFWy1uMf8A5EX4En+FaaoZNy+LYyf5Sb5ltBBH+kupFiGDuF3eRsZyRpUj+8M7VnorTTGiDGFHXz2rov3u57mW53TFyloicstJFbc5VllGvupqBEhbS22ncAVZv2RlN13prj0b0fqJMev5vkP6v3Y+daiqRibtl12Gu+5LCesb6wM57kuXB93f5y4/oZ8a09eY8DmuLS8BdXkhkupLRSUIkMeA8cx0KBIoYN38DA1HvZyvp1TluWg7QpSlZNClKUApSlAKUpQClKUApSlAKqe1XGjaWc1wFLtGvdUDOWJCrnyUFgSfAAmraq/tCfzS4+xl/YagPIl7PTROFhjAe0gguCXlUg4dyrMFGD37dyw14wcZq0sbkG1TCsqsEIBGCMjJBHn1rWTyRx2skzqpYwlCdg0mdQji1e95CAPAuay1tMiQIrOuVUKfiAq5GceINdXfU4vx0Kzs+7O0xYAcqSSEgMzanDGV33RdI9aoA36Gu3hNzruLiPTgwFlZgchzOxmUjYYwBg58T7q5JNBHqKDBZi7HZQzHGSfMnA391S7W8iRndUjDy6S7ZA1lQQufPAJFe0LREhus3UyAEaVyWyuG5mlkAHXYI+fl1zS+ZEMbzYCESxOSdwssZOAPpEtEgA/pVMjaIu0ihA7hQzaj3gmQo8tsnwrhNdQpJGZynLDNnWA4LCNtACaTrbVpwACc4xQbsl8PnnkllVIzzlzqeRWVHeO2t0VQynGXfWc6u6FzvkVfNcXrKXEccbLysQEo5l3Uzes5gC7FwvTdQT1xVJbdpbiZs2tsWTIHNlbSuCcagq+1sS2A30WB0ttUmObi5GTDZg5Hd9Yc5CdDzvDU46fQ99ZktErNRerdHLinHZQbd5bSSOP0ru4bmSDQzqgkTSFTmbaSHYd7r41tuHcTjnTXE4YdD5qfqsp3U+471hY+288DAXtnJEPGWHVIo9nGpSA30hnQXOcDBNaXsokHrWttHKlKygx40uXXLOMeZ/2KjIvBmb4xZ3UnEJoRMbeA6JNSD1kgePTs2+nDRNsMdNwQ2R2p2ATBYXV0JNyjc2QaThwM6XBf2kJ33MQ6ZbNzxNCb4HwEK/tS/wCo+6utlm9MhI1+jejTB+mjm8yLRq/padeD8ap+KZP82iJ2etryO95U0ongWN5A5HfTU2iNS2BqBAb2tRzGd8EY2lU/DT+czfZQD/HcVcVKW5aOwpSlZNClKUApSlAKUpQClKUApSlAKre0o/M7n7Cb921WVV/aFCbS4ABJMMoAGSSSjYAA3JoDPcYXNhKCAfUtscHf/wC6kzdmrYMT6PHgE9VGOtVzcVhe1dWSaSJo5FJEExV1Knp3QWBB6jPurptewFi8MTPboXKIzHprZkjLFguAc6enTvP9Y56m6lociScdSt7J/k9EFxfSTiB4biXVAqnPLXXK2GyABs6jbPSvvA/ye8viN3PKkDW0q+pjU6ivfDAlSuF2BHU9fKrS4/J1w4DW0Coo6nWyLty/aycdIgPfqf6xrn/2b8Pxg242GM6mB6EbkEZO+c9cgeQxijbZUr+TtBxY3BSD0Qw6RDtq5mhUzoI042Jz76mdoeztvDEHigiVhNANlXo0qRuCB4aZHGDtvUtvyd8PIINsu/vORswyp+jgOcY6YX6q4reP9kLO3iEkMCI6ywYYZ21XUIJA6ZwxGfIkdK1FUzEmmi+spcop8xn5nc/jk1cxdB8KoLD9GPhVxAx0geVVyIljZHa+R55bVlJ0wxyMTjSyytIgA8cjlt99VfZi/FvAVhtZmQyzlmBDan5koGlc50+rUZGAusZxhsXIs01tKFHMZFRm33RGZlXrjYu/v3rH8NvL0O0EclgvrLho45OYZtPpEhyyLIOo1EHA2x5Gudq9GdKdO0XF7xV/SFle3lQEJC5JXShaYxoQekoYyI2UzgZzvtWhiHdFYriLX+qGOdrXlySoW5aShvVETaV1SEbmPGSPEbeW0jet00jFpyI3DLkC8kTxaGNh030yShhjrtrU/wB6r6sTxKVo53lTd4mtdK9A+t3iKE+AIlO/gVB8K21RmtS+N2hSlKwbFKUoBSlKAUpSgFKVB4nxiODTr1szkhUjR5XbG5IVATgeJOwyPMUBOpWK4121eUrBYJIZzlpi0TIbZAM95ZwoDt0GrbY9cjOq4Td82CKT+cjR/D6Sg+Hxryzbg0k33JdKUr0weW8e7Fp6XyFCLBLo092JmjV2KsgDRFsAKQpWRdAIxnGDtuImRYnaFFeQD1aE6VJ2ABPgAN8eOMDrUXtDbH0u3fSxBKjIGQugu51Hw2Pzx7qtmO1WWxB7mE7VdmbiWOWa5uEYRJ6mGKMiPU2FLOspY6jqxncjGxHStqJQwDDowDD4MMj9dYv8pfFMiGyUZ57K0wBI9UGwFOPrMGPwiI8auezl/qRod9UBCjJGTEQeU3vwA0ZPiYifGkY07PZ5OZJeC4zVJ2zb82H2tt/mrersVTdrR6hR/XW/+agq3c53sc7Md0fAUueHu91ayjHLhW5194gkyIiphcYb2W+FcI7pYo1aRgqsyIDvu7sERdh4swFXManFayUzOOyLxHgyXAXU0iMhLI8baWQspQkZBHQkZxkeBFZPgnCYoZbKWMSA3DTmUtI8ms8mQKWzhSc76tOd+uK3anFeQw3ck0kcyagLBAIEBPrJFJ5xI8RJhowPqgedc8o2zpU3FVZvu0H6S08uef3TH+FXyjYVRX7rK1o6HKM7SIfrKbdyp+YYVeRdBVXsSW5QXjEzShQCweyVc9NXND973ANnzrbVi+FQ8zicyt7EYilA+tIIlRc+GAGzj62D4CtpXPN2zoxqkKVWcS7S21uxWWeNHC6ipYagu/e0jvY2O+PA1Wdnu2i3lwyRqBEFcoxPefQYxq04wqnmeJz0z1wJ2ti6xycXJLRGmpSlemBSlKAUpSgFcTGCQSBkZwcbjPXB8OlcqUBm+3/GzbWTlDiWX1UR66XcHv48dKhm/u13dj7j1CwEktAqJk9WTT3G/Blz5oaxfbm99JvliU5S3BGPAyEgsfgNKr8dXzncFvzDMkhPc/Ryb/QYgBv7rYPwL1Xk9tkfU99dj0SlKVIsVPHPbt/tW/cTUnnABZiFVQSzHoqgZJPuABNfeN+3b/av/l5qxXb/AIyza7KEMSIWnuypAKQKCwiDNsrSaSM7kL4HVtWGxGe5nkvGuruS4IIBPcB6qgGmNSPA6TkjzZ6trTiRhmjmbYK3Ll6YMMhALH+wwR/greddY4TJHYSXEPLAEPPjQIz6u4HwzGQF2IPUAb9K5dp+DSwW7T5SRVC6gy6CVdlQgnWQPbycr4Gq6VRDW7PQSMVSdrTmFftrb/NQVH7J8TduZaz5FxbEA5OoyQsSI5A308YKFupwpOCSKk9qB3IvI3FsD854/wCIWiZ60fG4WLiGNWYgJNDNsBuYXEiqc+BIGavk6VU2MhVFHjjyO1TGv1jjLyEKiAs7HYKqglifgBWpruZxy7FT224vybYojaZp8xxnxQYzJIP7CZx/SZPOsjwa0EcQZRpzsB5D6I+QxUe74jNezRTmHEN0621oJGAVY2DyGVo1OWZ+SCcsuO6BkDNWM3D7lLqG01Q+tgmkB0PheWVGnAl6HVWEblqzt4FeASw2/TlTTNGNv0UsMjgDf6MiyJ7gF863MT90fCvNL557S6GuPmPDEZnMOcNbs4jdSjnOrKawVLYKDbBNeiW1yskaOjBkZVZWHR1YZDD5GtKtjLu7PvZyzHPupsnUzRR+7CwRNkbdcufuFaCqrs/7Mp85W/wqqf8ATVrXNLdnXD4oipwyMczuA81tUgPeDHAG4b3KNulZCbjw/wCKRogQW0B5BI2xLIMYUDbTraNDt7Q8MGtD2s496HayTY1OAFiX68rHSi/DJBPkAT4V5rY25EOlzq1Z1PvqJPVvjqJavYw5tzM58ux7FSqvs3xb0i3RztIMpINtpF7r43OxIyPcwq0rBQUpSgFKUoBVN2s7QC0ty43lc6IUwWLyHOAFUEkAAscDopq5rL9vHWOOGfktK8UuECe0DJFJFsSQBksq7+YABJAr1bnknSdGP7P2jPqEdu7yI/LmeWRYvWkCRtKhXOfWAk7bnoPDqfiLtaelPbEWzplgJFdgpYxkFdK5yfI+NWfBbi9dWMUENtzHMjag0jMzDSXbvL3u4m2kbEdCCo+8ShvIbdxLDZ3Fqq5aJFeAldRYgAMQMMFOQu5PTxrobaOVJM03YztBz42ict6Rb4WQOCrlSO5IwI6kAg421K2CRgnR1jrSSdLmRxaKkk/J1TM6PoRMqySBCO8veYBSQeZuRiuV015yy011DbMukK8YXlt32y8izqMFkKgIHIBycttiDWp0KWmpccdbv23vlf8Ay05rJdsrsQXEbJCJJbmFovAB9LoUEjAEkaTJjO2FbcAE1G4hf8NLoZ7w3Dr3nVHkljlOpnGuNNaYHeGnVjSMHIG1V6bYgRxWVvMmq4iZndWVcYmKr6xywB1SYUKBv4ZGdwWqJzapst+HWPEpETM62kYC4SJItSYwCoBRtI0+zvtsCK5P2c4gqfy0zZCh45EWVG/R6sLIp1biQgZX6A65atHw09wfL9QqaDirygrIRk6MjwXi7o73d1bHXO6W7SwAyqgi1KSY88xU5gcEgNuoOSNNfePcclkES+hzjUYJ0wNeoLMr6HwvqnwmcHpkZNfLTifEVDJDaxsscs66i5JcCSR9sMoBIwAN95EydmCyWm4ux3S2Vc42DH6fL1by7jGJc4zpyuNQyYrQs6aOZ4rKh5b20hmygUKVdJQ+xZJcBQFwdQbGNuua7v8AmOOQ8hrad5CJVki5aMFVDofLuyoyt9HBywIOBkZg+k8YC55FsWxnSNWM6GYICJt+8gTJx+lU/ROeb9oeIxkrJaIy5wGRpApXmOmo51Y2VXxn2GycHCnTbZlJRKXhfEbxUSC3s1HouY/XHoV1gFBqAXYAAlie+pICtmrURcaB1E2bYOMBANS6h46wRkbkZ28Mkb/ey3EzOZpSnLLzNlNWrSVjhUjOBndT8Dkb4zWxHQVqUdEZjLVnnl9x2ZeZHd2fLuZoGgSeDMmpWwFUg5ZV1zL3gWAZvccbi34asMaxRrpijUIijOAqjAGT1qs7TyIPRuaypF6SusswVcci42YnYAnA386g8N4XFjNrfmSVWjKlpo5lCIgj5JjhZVKEAnoDnesXTN0mjUdmT6uT7eX9qresXw2zvrRAiyRz6uWXklAj0sXYzSKiINQKFdK68gr5GpTdqblCwktToiyZZgxCsnNKq0CBXaQ8vDlSVxuM1KS1LRapIyPbbtFHdXgiMgEFs4VQup2mumymAFBxpBZRkAk68Z2qPJxA8xYuTOHdWdU5YBKIQGIBbIxkdd96+tc2cVvFHy7hYFu2ltAqMvNdJmKoGc74ZiDrK5238asX7VI1xHMLG6aQRsiNlARHKYGJ0atJ/TQ7k5GT5HFlotCEtXqdvZbtHHb3JjeTSJigeJwUeKQjETlT1DrhSRn2Yz01Eek15FLeWd680Ti4ie+kskKyIg2i5e0bRlwrGOXJDYIz4V67UZbl4bClKVk2KUpQCoHH0BtZwdxypP2DU+oHH/5LP9jL+w1AUfBJcg/P8a7+OWzSWsyINTvGwVScamxkLnwyRjPhmo3A1xqH++tW8fX5j9dduTdnBiftRjoU4jfIJBcJbRSKSvKAychwDryX6hDkFcgn2CMVLtvydWok5smuaTvAlyXzq15yXyzd2Qrud9KnqM1Zdkv5BbfZL/GrapLYq9yBb8Ct4wAkKDGMHGTkHIOT45yc+ZJ8TVX2ugVYoQqqoFxB0AHQ4HT5CtEwqi7WD1cX28P7YH8a3HdE5bMmcNGU+79VSiNq6OGDu/dUp/H4VuW5mK9pH4GO7L/5iX/pqxqq4E+0w8RczfrU/wAaz/aviplla1UkQx6fSCDvKzAMsG3RdJDP56lXpqzyZJrHHmZ1Y8bySUUbG3uUcEo6uASpKsrAMOqkqTg+6vsnSvNrPFupurYBHikkEkS91Z4llYGNlG2w9lhupIxtkH0SG4WRFdDlHCup81YBlP3EV5hyrIazYnjMr2UkJiUnxeb99Ia1qyVkuxqfm0R8w5+92P8AGtViuyWqRxw0bKvj1lHM9tHIiyI0zalYZBHotyNx86i3n5PbGQktAMnO+c4PfOoBsjOZGPlsvgKn3x9dbfbOP/bXB/hVmKlWpWzIr+TvlHNreXNuMqSoclTgEYxnTk5XdlbodiTt8az4vCMrPBc7+y6BG6RjYpowuoynckhVX2iSK2Wa6yKzRqzEJxmee5iSe25DwrJITzNYYPHyxhWUMuSzYz9R98jFbC3lOldz0FZy7X/vF/H83h/e3NaG2HdFWSXKRt8x1wwq15ESqkiOZgSBkMDEoYHz0u4z5Ma0VUVv/K4vsp/2oKva5Z7nXj+IpSlYKClKUAqDx0/m0/2Un7DVOqHxj+TzfZSfsGgM/wAEGxPn/sVao24+I/XVZwIeqX+yPu0jFWaDf5iu6erPnw0RW9l1xZW48owPxNWGaruyu9lb+ej7u81WWmpx2KS3OaNVL2rTMcfunt/30dXIWqrtQPVR/b2/75D/AAr1aMzLVEjh/T5CpLDrXRw9e791SmrUnqZitCu4L/458PSZvnjSP4VjfQnSa8VpTJ69TuoXDPGkrNsSTnmBceAjHnWv4XcKsU7sQqJPdMzHoqq7aifgFP3Vl7ws010xhmEcrIVPJuDqHISIjKIdJBjPvwyn4fP4uLljpH0OEaU7Zx5BWznYABtV0VLLqAId8ZHjvWt7L2Zjs4VLFhy0KZxlEKKQhIA1Yyd8b1i44NFpNyopjI6SR4EF2zOqs4h9pcZ0t1Jzvvnw2vAOIK8IjwyyQxxpIjKyMvcwraWAOlijYPjpNY4WLi3aKcVJSiqK3sdFi2gHmmf/ANst/GtNpqh7JR4trb3wx/igP8a0RFfQk9j50Vv/ALKy+X11uP61z91tOP8AqqxIqu4gvr7b7SQ/L0ab/UVYsax3Kdj5ivhFfGauIetUZszcq/8AeMn/AJeH97dVfweyKpnX8+lP9RD+8uqu4U7o+Fb7GPyOqE/ncP2Vx+1b1fVRQr+dxe6O4x99vV7XNPc6sfxFKUrBQUpSgFQuN59GmxueVJj3nQcVNqp47xeFEaN5FDuCgUZZssMAlUBYDf2sYFLoFZwEaYUH9FR9ygb1YrJuPiP11muG9poVUK5YMMDSI5sjYDDZQAHIPjjyrje9q2YYgTR/TlGce8Rqd/Dqw+FWycRijvI+cpUtWXHZHextj/VA/fk1Im41boxVpolYHBUyJqB8iuc5+VYSGxzHHFl5UjC4V2LKunoQmyD5Cpy2IX2uviBt9+K+dLj0vijTypvRGmftVbDOJNRA6Ikjk/DC4/GqbjPHWuECQwyA64n1PysKEkSQ7BzuQhABxuRnFRygx0GP9771JhkPgaj/AJCd6JDmb0JVl2miRPWc1MKMhoZsn4BFYE5HQE/OpVx2jiAyvNkOM6UilZt9gN1AB/tEY8aiKMeP+/dUKaN7h9CMywgjmSKRmUYYGKFgTghgupsbDIB1dK9fOXZFoQ5vakVhklmEi5EcBmuG0FbmXnrKWDJK1odI0szApqO43zUxbxvpElvMHjI/DBx99XKxKihIwEUbBVGAo9wFdkXzqfWzvY+kuFjWrKdr4Y75Y/F+Lj9a7VEkvFjfmw4Ei5JGeIv6QOW6iJ9aYO7ZBPQgVqsnz/GvvLNb6uXg86ePkzvZ/tVDFDbRy6kKrHFqCO6HSmnXrQEKO5g5xpY4O3erTtx+2AybmADxJljGPvas7xLhnIczxgmNyomiUasMzAc9Rnuj64Awfa8Dnvhs4yc6VG2xAG49zAdK31k+6PnSi8cuVndecdR5oni1SrEzlyg9rVE6YTWVDkEqTjbB6k7VM/5nhxluYnmGhmGPjhCPxroEOOhyfDP6qjhT44391Y6yaeyMtst4OOW7+zLHnyLBD0z0fB6Gp2jx8KzEltrXS+GU9QwBB+RqLFwuOInT6sNn9GzRncYJwmB0zvW1x3lfs8v6LQj88k+ygH+K6NXEJ2FZQxyJIZI5OZqK61mZicKG06HAJTBZ/Bs6zkdMW1j2gGnvwzR9d8JJjC6ukTM3XIG25x512R4rHJbni1ZYRL+dRfZ3H64KvKytpx6FriM68KFlUl1ki0sWhCqeYq4JwcA9cbVqQaSab0OqGx9pSlZNilKUBD4hYGUYEskYxjuEL49c4zn4GqKfsMNWUmKg9dSh2J8y2Rn7q1NKnPHGfyJzxxn8jDXXYeYZKur4332J+XQffUX/AJduF3eP8QR/g3r0OlQfBwexF8LDtZgreybGNDBs+CkAD57k1zNk+fYY/wB0/wClbqlZ6ReTXoLyefzxknGCCNsYx+sbVJsuHv8AUY7e+tvSsrgldtnqwq7swTcPmlzGiuin9JIVYMqnGFiJxlyM5PRRv1wKtY4AgChdKgAKAMBQBsAB0ArUUrXSKtGdWKSxqqMuw+Xxr6IyOtaelOk+/wBFvX+jPCXanM+dXxhU/RH3CnIX6o+4V70z8nnqrwUOn4b/AIjyqhEQt5Fh7wjb9Bn2QBtyNRO7AbqDuV89JreGBfqj7hXVccPjdSjorKcEggYyCGB+RAI94p0z8ksrWRUzMJID/wDNJG8dvf4VpW4ZGfoD8R+qn/C4vqA/Hf8AXWeml5Ry+mzKiQ6uq6T08DXKafYitKeDQ/za/Lb9VDwaHGOWuKx0s/KHpyMlE48Tv76kJjHUffWkHA4f5sfj/rXMcKi+oPxouFmu6PFiZm2ZWXS/eHTBya644plOq2d1P1GDSRnbAyhOVxt7BX31rUtEHRQPkK7QKrHh5J3zG1D7IfCriZ09fEI3BxhW1hh5jYEfAiptKV1oqKUpXoFKUoBSlKAUpSgFKUoBSlKAUpSgFKUoBSlKAUpSgFKUoBSlKAUpSgFKUoBSl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In odgovor je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/>
              <a:t>Obrv, trepalnice, veka, zrklo</a:t>
            </a:r>
            <a:endParaRPr lang="en-US" dirty="0" smtClean="0">
              <a:solidFill>
                <a:schemeClr val="accent5">
                  <a:lumMod val="25000"/>
                </a:schemeClr>
              </a:solidFill>
              <a:latin typeface="Candara" pitchFamily="34" charset="0"/>
            </a:endParaRPr>
          </a:p>
        </p:txBody>
      </p:sp>
      <p:pic>
        <p:nvPicPr>
          <p:cNvPr id="5124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3950"/>
            <a:ext cx="8229600" cy="3470673"/>
          </a:xfrm>
        </p:spPr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c) Cepljenjem</a:t>
            </a:r>
          </a:p>
        </p:txBody>
      </p:sp>
      <p:pic>
        <p:nvPicPr>
          <p:cNvPr id="41988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vprašanj</a:t>
            </a: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Kaj pomeni, da je določena žival ogrožena?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je…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bg1"/>
                </a:solidFill>
              </a:rPr>
              <a:t>Ogrožene </a:t>
            </a:r>
            <a:r>
              <a:rPr lang="sl-SI" dirty="0">
                <a:solidFill>
                  <a:schemeClr val="bg1"/>
                </a:solidFill>
              </a:rPr>
              <a:t>živali so živalske vrste, ki jim zaradi nizke populacije na svetu grozi izumrtje, veliko teh je tudi žrtev divjega lova.</a:t>
            </a:r>
          </a:p>
        </p:txBody>
      </p:sp>
      <p:pic>
        <p:nvPicPr>
          <p:cNvPr id="44036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533400" y="133350"/>
            <a:ext cx="7772400" cy="591740"/>
          </a:xfrm>
        </p:spPr>
        <p:txBody>
          <a:bodyPr/>
          <a:lstStyle/>
          <a:p>
            <a:r>
              <a:rPr lang="sl-SI" b="1" dirty="0" smtClean="0">
                <a:solidFill>
                  <a:schemeClr val="accent5">
                    <a:lumMod val="25000"/>
                  </a:schemeClr>
                </a:solidFill>
              </a:rPr>
              <a:t>Sestavil: Lovrenc Habe | 21. maj 2017</a:t>
            </a:r>
            <a:endParaRPr lang="sl-SI" b="1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vprašanje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Nosečnost se konča s porodom. </a:t>
            </a:r>
          </a:p>
          <a:p>
            <a:pPr marL="0" indent="0">
              <a:buNone/>
            </a:pPr>
            <a:r>
              <a:rPr lang="sl-SI" dirty="0" smtClean="0"/>
              <a:t>DRŽI/NE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dirty="0" smtClean="0">
                <a:solidFill>
                  <a:schemeClr val="accent5">
                    <a:lumMod val="25000"/>
                  </a:schemeClr>
                </a:solidFill>
              </a:rPr>
              <a:t>DRŽI</a:t>
            </a:r>
            <a:endParaRPr lang="en-US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7172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vprašanje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Nosečnost traja 7 mesecev. </a:t>
            </a:r>
          </a:p>
          <a:p>
            <a:pPr marL="0" indent="0">
              <a:buNone/>
            </a:pPr>
            <a:r>
              <a:rPr lang="sl-SI" dirty="0" smtClean="0"/>
              <a:t>DRŽI/NE DRŽI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odgovor je</a:t>
            </a:r>
            <a:r>
              <a:rPr lang="en-US" sz="4800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0" indent="-457200" eaLnBrk="1" hangingPunct="1">
              <a:spcBef>
                <a:spcPct val="0"/>
              </a:spcBef>
              <a:defRPr/>
            </a:pPr>
            <a:r>
              <a:rPr lang="sl-SI" kern="1200" dirty="0" smtClean="0">
                <a:solidFill>
                  <a:srgbClr val="C00000"/>
                </a:solidFill>
              </a:rPr>
              <a:t>NE DRŽI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9220" name="Picture 10" descr="C:\Documents and Settings\user\My Documents\SPLETNE\PREPIS\KVIZIITD\HotPot\memorySlike\stavbe\house-wt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440055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l-SI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vprašanje</a:t>
            </a:r>
            <a:endParaRPr lang="en-US" sz="4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Zrak je isto kot kisik. 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DRŽI/NE DRŽI</a:t>
            </a:r>
            <a:endParaRPr lang="sl-SI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AA"/>
      </a:accent5>
      <a:accent6>
        <a:srgbClr val="2D2D8A"/>
      </a:accent6>
      <a:hlink>
        <a:srgbClr val="FFFF00"/>
      </a:hlink>
      <a:folHlink>
        <a:srgbClr val="990099"/>
      </a:folHlink>
    </a:clrScheme>
    <a:fontScheme name="Po meri 3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AA"/>
        </a:accent5>
        <a:accent6>
          <a:srgbClr val="2D2D8A"/>
        </a:accent6>
        <a:hlink>
          <a:srgbClr val="FFFF00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735</Words>
  <Application>Microsoft Office PowerPoint</Application>
  <PresentationFormat>Diaprojekcija na zaslonu (16:9)</PresentationFormat>
  <Paragraphs>184</Paragraphs>
  <Slides>43</Slides>
  <Notes>42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43</vt:i4>
      </vt:variant>
    </vt:vector>
  </HeadingPairs>
  <TitlesOfParts>
    <vt:vector size="44" baseType="lpstr">
      <vt:lpstr>Default Design</vt:lpstr>
      <vt:lpstr>PowerPointova predstavitev</vt:lpstr>
      <vt:lpstr>Izberi vprašanje</vt:lpstr>
      <vt:lpstr>1. vprašanje</vt:lpstr>
      <vt:lpstr>In odgovor je…</vt:lpstr>
      <vt:lpstr>2. vprašanje</vt:lpstr>
      <vt:lpstr>In odgovor je… </vt:lpstr>
      <vt:lpstr>3. vprašanje</vt:lpstr>
      <vt:lpstr>In odgovor je…</vt:lpstr>
      <vt:lpstr>4. vprašanje</vt:lpstr>
      <vt:lpstr>In odgovor je…</vt:lpstr>
      <vt:lpstr>5. vprašanje</vt:lpstr>
      <vt:lpstr>In odgovor je…</vt:lpstr>
      <vt:lpstr>6. vprašanje</vt:lpstr>
      <vt:lpstr>In odgovor je…</vt:lpstr>
      <vt:lpstr>7.  vprašanje</vt:lpstr>
      <vt:lpstr>In odgovor je…</vt:lpstr>
      <vt:lpstr>8.   vprašanje</vt:lpstr>
      <vt:lpstr>In odgovor je…</vt:lpstr>
      <vt:lpstr>9.  vprašanje</vt:lpstr>
      <vt:lpstr>In odgovor je…</vt:lpstr>
      <vt:lpstr>10.  vprašanje</vt:lpstr>
      <vt:lpstr>In odgovor je…</vt:lpstr>
      <vt:lpstr>11.  vprašanje</vt:lpstr>
      <vt:lpstr>In odgovor je…</vt:lpstr>
      <vt:lpstr>12.  vprašanje</vt:lpstr>
      <vt:lpstr>In odgovor je…</vt:lpstr>
      <vt:lpstr>13.  vprašanje</vt:lpstr>
      <vt:lpstr>In odgovor je…</vt:lpstr>
      <vt:lpstr>14.  vprašanje</vt:lpstr>
      <vt:lpstr>In odgovor je…</vt:lpstr>
      <vt:lpstr>15. vprašanje</vt:lpstr>
      <vt:lpstr>In odgovor je…</vt:lpstr>
      <vt:lpstr>16.   vprašanje</vt:lpstr>
      <vt:lpstr>In odgovor je…</vt:lpstr>
      <vt:lpstr>17.   vprašanje</vt:lpstr>
      <vt:lpstr>In odgovor je…</vt:lpstr>
      <vt:lpstr>18.  vprašanje</vt:lpstr>
      <vt:lpstr>In odgovor je…</vt:lpstr>
      <vt:lpstr>19.   vprašanje</vt:lpstr>
      <vt:lpstr>In odgovor je…</vt:lpstr>
      <vt:lpstr>20.  vprašanje</vt:lpstr>
      <vt:lpstr>In odgovor je…</vt:lpstr>
      <vt:lpstr>PowerPointova predstavitev</vt:lpstr>
    </vt:vector>
  </TitlesOfParts>
  <Company>Teachnology,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Twenty Questions</dc:title>
  <dc:creator>Paul McKee</dc:creator>
  <cp:lastModifiedBy>razred-2</cp:lastModifiedBy>
  <cp:revision>58</cp:revision>
  <cp:lastPrinted>2017-05-22T11:40:01Z</cp:lastPrinted>
  <dcterms:created xsi:type="dcterms:W3CDTF">2005-07-07T00:08:32Z</dcterms:created>
  <dcterms:modified xsi:type="dcterms:W3CDTF">2017-05-22T11:40:48Z</dcterms:modified>
</cp:coreProperties>
</file>